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3"/>
  </p:notesMasterIdLst>
  <p:sldIdLst>
    <p:sldId id="388" r:id="rId2"/>
    <p:sldId id="478" r:id="rId3"/>
    <p:sldId id="2017" r:id="rId4"/>
    <p:sldId id="2039" r:id="rId5"/>
    <p:sldId id="2038" r:id="rId6"/>
    <p:sldId id="2078" r:id="rId7"/>
    <p:sldId id="2045" r:id="rId8"/>
    <p:sldId id="2069" r:id="rId9"/>
    <p:sldId id="2071" r:id="rId10"/>
    <p:sldId id="2070" r:id="rId11"/>
    <p:sldId id="2046" r:id="rId12"/>
    <p:sldId id="2072" r:id="rId13"/>
    <p:sldId id="2073" r:id="rId14"/>
    <p:sldId id="2074" r:id="rId15"/>
    <p:sldId id="2079" r:id="rId16"/>
    <p:sldId id="2041" r:id="rId17"/>
    <p:sldId id="2080" r:id="rId18"/>
    <p:sldId id="2081" r:id="rId19"/>
    <p:sldId id="2082" r:id="rId20"/>
    <p:sldId id="2043" r:id="rId21"/>
    <p:sldId id="2044" r:id="rId22"/>
    <p:sldId id="2083" r:id="rId23"/>
    <p:sldId id="2084" r:id="rId24"/>
    <p:sldId id="2048" r:id="rId25"/>
    <p:sldId id="2075" r:id="rId26"/>
    <p:sldId id="2076" r:id="rId27"/>
    <p:sldId id="2077" r:id="rId28"/>
    <p:sldId id="2085" r:id="rId29"/>
    <p:sldId id="2053" r:id="rId30"/>
    <p:sldId id="2068" r:id="rId31"/>
    <p:sldId id="2055" r:id="rId3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88" autoAdjust="0"/>
    <p:restoredTop sz="96327" autoAdjust="0"/>
  </p:normalViewPr>
  <p:slideViewPr>
    <p:cSldViewPr snapToGrid="0">
      <p:cViewPr>
        <p:scale>
          <a:sx n="95" d="100"/>
          <a:sy n="95" d="100"/>
        </p:scale>
        <p:origin x="1032" y="1520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140C9-3BB9-9FF1-A195-2DD931475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8F197A9-DB72-D972-E1D3-68112C22FF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EAD6A27-64EE-2EC8-13C8-85EDE866E0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1565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FCAF-61A5-A16D-D0B8-591C1DBD7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19B8618-C0D6-E5AA-C97F-63B75040D1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7DF99DC-DF4D-11A6-4019-80838DD783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0579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81BD5-446C-CCA7-B5DA-D2942F8A2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C3CF2F2-11DF-C0E7-E675-E320E603C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E9078F8-2120-28DE-CE7F-116361FD4F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7559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DB902-1702-71AF-CF05-ECD5821D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17807D6-8892-9467-0F8F-45679B7132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1887C68-34B4-E3D4-7150-A0F1C10DCC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4738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3EE62-3650-31AE-D81A-FE42C767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B835862-89C1-102E-A8BC-EEF9715841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1EEECF8-FA94-F634-06D1-2DB936231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163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D379-3E32-687A-8339-28FA478E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9B6A9E4-107C-DDD6-DE16-E7D4F9F56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DF12B5A-E80D-255E-6A8E-4A19E52ABE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5325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B09D2-058C-7FBF-9910-3818FF0AC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95390C-CDA9-8F38-AD85-30EE8F9CA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D63F2A0-CBDF-C4C9-7110-39425F4865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040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1111-DBD6-F7C2-FD25-D6E6EC9F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9F45BA-FBDB-FF8F-FE02-2617FE7721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6B47235-F7C8-C0D5-1C07-BCD691ADA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5156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DE040-78F3-BDF4-150A-481FF507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C9E809A-F7B7-96B5-37DC-D87055D16D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CEDADE2-3BD2-B127-829C-55B7B203AC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271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CE5B-F0C8-A65E-9555-E083D9D8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D7FFB52-C77E-3E09-6445-7B18BFC80C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F07BBE4-B6AE-E8A6-106D-169F1BD82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656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39749-E8F9-245D-FE55-23D36769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2A8E724-3D0E-0185-A008-EF64FCFEC9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DCEA568-2161-73D0-A04A-566F98D20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9832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45C4E-F454-BDB4-14AA-3D780115B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3BEE3CD-1147-727D-912A-2D00B273DF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A0E7363-3095-4C71-231E-8AA40ABF6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022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8F846-B824-2DAF-F504-2D5EDAF4F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5CD300B-DF2E-2FC6-077F-B564306E40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89208E9-FC6E-8F5C-F5CE-0D939155D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555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ABE1F-1898-9BCB-E2F7-CDA1B3E0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979846A-FB55-D6CE-65AA-5C45486583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4CD79BC-3450-20B3-6E1A-1C56CF808C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9711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D7B0-BEE2-E9E1-D829-F6725FB6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E1763C7-7414-F28A-E6BC-5795BBA61E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6AD3A03-545C-68D8-24FF-CAF9A06E0F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7100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D4C02-1C16-6865-93D5-83612548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333BF29-E1BC-7BD2-24BA-B3E448FB48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C162DB9-EB4F-7AB8-EF6C-AA6F83457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5034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E1C40-530D-1BE7-231B-E9EDCCED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4C6A616-DE46-BAF1-400F-34F9DB9F22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688E810-9281-1A61-41CA-044E25B91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8520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6F2C-D5AD-F7CC-156B-1E1095E3A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36A6D34-C14D-3A54-98F6-8FB4058248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DE2B387-75D6-2F3C-6A6B-6052E570FA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9063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2EC59-F203-B4A3-E0CA-5D5002AC6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B04B4AB-C387-CD78-C873-E8147AFE92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4D3A8DB-7676-55D5-3FB4-CB396C875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5630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4D25-B405-AAA0-6FD9-ED0D510D5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AEA8ABD-A12A-05DD-F345-FD907AA22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6DF4ED0-3290-6414-31C1-7CD402829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541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10024-D63E-21C1-D387-13C3896AD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41F1CEE-F156-EFF0-81D2-743248DB94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0D05A75-800B-57A4-04DD-4CEE00869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417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7BBF-906E-0AB3-77AD-19987ABC5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07E53C6-B3B6-E79E-3622-DFB49A252B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57E93FF-4BAB-7FD1-7E6D-A123458A0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184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F2AB-DF63-85E6-3C2E-B13A4F408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4EAF4AC-5160-242B-7548-13F56D185C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3F0ABE6-1ADA-FF80-804A-A3F39AD915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77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RBc_xkZREg?start=203&amp;feature=oembed" TargetMode="Externa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5RtQ2r0l_s?start=16&amp;feature=oembed" TargetMode="Externa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gif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raslJJkrcU?feature=oembed" TargetMode="Externa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5RtQ2r0l_s?start=16&amp;feature=oembed" TargetMode="Externa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“Intelligence 1”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E5EB2-88B2-2412-8C48-70F2FE58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252734A-3814-7AFA-04BA-F912E9A0A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27C45F5-270C-3A5E-63D5-F745381F1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F10E518-187B-1C7F-227E-ABDBD072C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From Data to Features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7F39-7DF4-F505-4240-473ACB0D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20825"/>
            <a:ext cx="12192000" cy="4822825"/>
          </a:xfrm>
          <a:custGeom>
            <a:avLst/>
            <a:gdLst>
              <a:gd name="connsiteX0" fmla="*/ 0 w 12192000"/>
              <a:gd name="connsiteY0" fmla="*/ 0 h 4822825"/>
              <a:gd name="connsiteX1" fmla="*/ 458651 w 12192000"/>
              <a:gd name="connsiteY1" fmla="*/ 0 h 4822825"/>
              <a:gd name="connsiteX2" fmla="*/ 673463 w 12192000"/>
              <a:gd name="connsiteY2" fmla="*/ 0 h 4822825"/>
              <a:gd name="connsiteX3" fmla="*/ 1497874 w 12192000"/>
              <a:gd name="connsiteY3" fmla="*/ 0 h 4822825"/>
              <a:gd name="connsiteX4" fmla="*/ 1956526 w 12192000"/>
              <a:gd name="connsiteY4" fmla="*/ 0 h 4822825"/>
              <a:gd name="connsiteX5" fmla="*/ 2415177 w 12192000"/>
              <a:gd name="connsiteY5" fmla="*/ 0 h 4822825"/>
              <a:gd name="connsiteX6" fmla="*/ 3239589 w 12192000"/>
              <a:gd name="connsiteY6" fmla="*/ 0 h 4822825"/>
              <a:gd name="connsiteX7" fmla="*/ 3576320 w 12192000"/>
              <a:gd name="connsiteY7" fmla="*/ 0 h 4822825"/>
              <a:gd name="connsiteX8" fmla="*/ 4400731 w 12192000"/>
              <a:gd name="connsiteY8" fmla="*/ 0 h 4822825"/>
              <a:gd name="connsiteX9" fmla="*/ 5225143 w 12192000"/>
              <a:gd name="connsiteY9" fmla="*/ 0 h 4822825"/>
              <a:gd name="connsiteX10" fmla="*/ 5805714 w 12192000"/>
              <a:gd name="connsiteY10" fmla="*/ 0 h 4822825"/>
              <a:gd name="connsiteX11" fmla="*/ 6630126 w 12192000"/>
              <a:gd name="connsiteY11" fmla="*/ 0 h 4822825"/>
              <a:gd name="connsiteX12" fmla="*/ 7088777 w 12192000"/>
              <a:gd name="connsiteY12" fmla="*/ 0 h 4822825"/>
              <a:gd name="connsiteX13" fmla="*/ 7547429 w 12192000"/>
              <a:gd name="connsiteY13" fmla="*/ 0 h 4822825"/>
              <a:gd name="connsiteX14" fmla="*/ 8249920 w 12192000"/>
              <a:gd name="connsiteY14" fmla="*/ 0 h 4822825"/>
              <a:gd name="connsiteX15" fmla="*/ 8708571 w 12192000"/>
              <a:gd name="connsiteY15" fmla="*/ 0 h 4822825"/>
              <a:gd name="connsiteX16" fmla="*/ 9532983 w 12192000"/>
              <a:gd name="connsiteY16" fmla="*/ 0 h 4822825"/>
              <a:gd name="connsiteX17" fmla="*/ 10357394 w 12192000"/>
              <a:gd name="connsiteY17" fmla="*/ 0 h 4822825"/>
              <a:gd name="connsiteX18" fmla="*/ 10937966 w 12192000"/>
              <a:gd name="connsiteY18" fmla="*/ 0 h 4822825"/>
              <a:gd name="connsiteX19" fmla="*/ 11396617 w 12192000"/>
              <a:gd name="connsiteY19" fmla="*/ 0 h 4822825"/>
              <a:gd name="connsiteX20" fmla="*/ 11611429 w 12192000"/>
              <a:gd name="connsiteY20" fmla="*/ 0 h 4822825"/>
              <a:gd name="connsiteX21" fmla="*/ 12192000 w 12192000"/>
              <a:gd name="connsiteY21" fmla="*/ 0 h 4822825"/>
              <a:gd name="connsiteX22" fmla="*/ 12192000 w 12192000"/>
              <a:gd name="connsiteY22" fmla="*/ 439413 h 4822825"/>
              <a:gd name="connsiteX23" fmla="*/ 12192000 w 12192000"/>
              <a:gd name="connsiteY23" fmla="*/ 927054 h 4822825"/>
              <a:gd name="connsiteX24" fmla="*/ 12192000 w 12192000"/>
              <a:gd name="connsiteY24" fmla="*/ 1366467 h 4822825"/>
              <a:gd name="connsiteX25" fmla="*/ 12192000 w 12192000"/>
              <a:gd name="connsiteY25" fmla="*/ 1950565 h 4822825"/>
              <a:gd name="connsiteX26" fmla="*/ 12192000 w 12192000"/>
              <a:gd name="connsiteY26" fmla="*/ 2486434 h 4822825"/>
              <a:gd name="connsiteX27" fmla="*/ 12192000 w 12192000"/>
              <a:gd name="connsiteY27" fmla="*/ 3022304 h 4822825"/>
              <a:gd name="connsiteX28" fmla="*/ 12192000 w 12192000"/>
              <a:gd name="connsiteY28" fmla="*/ 3654630 h 4822825"/>
              <a:gd name="connsiteX29" fmla="*/ 12192000 w 12192000"/>
              <a:gd name="connsiteY29" fmla="*/ 4238727 h 4822825"/>
              <a:gd name="connsiteX30" fmla="*/ 12192000 w 12192000"/>
              <a:gd name="connsiteY30" fmla="*/ 4822825 h 4822825"/>
              <a:gd name="connsiteX31" fmla="*/ 11733349 w 12192000"/>
              <a:gd name="connsiteY31" fmla="*/ 4822825 h 4822825"/>
              <a:gd name="connsiteX32" fmla="*/ 11518537 w 12192000"/>
              <a:gd name="connsiteY32" fmla="*/ 4822825 h 4822825"/>
              <a:gd name="connsiteX33" fmla="*/ 10816046 w 12192000"/>
              <a:gd name="connsiteY33" fmla="*/ 4822825 h 4822825"/>
              <a:gd name="connsiteX34" fmla="*/ 10479314 w 12192000"/>
              <a:gd name="connsiteY34" fmla="*/ 4822825 h 4822825"/>
              <a:gd name="connsiteX35" fmla="*/ 10264503 w 12192000"/>
              <a:gd name="connsiteY35" fmla="*/ 4822825 h 4822825"/>
              <a:gd name="connsiteX36" fmla="*/ 9927771 w 12192000"/>
              <a:gd name="connsiteY36" fmla="*/ 4822825 h 4822825"/>
              <a:gd name="connsiteX37" fmla="*/ 9225280 w 12192000"/>
              <a:gd name="connsiteY37" fmla="*/ 4822825 h 4822825"/>
              <a:gd name="connsiteX38" fmla="*/ 8888549 w 12192000"/>
              <a:gd name="connsiteY38" fmla="*/ 4822825 h 4822825"/>
              <a:gd name="connsiteX39" fmla="*/ 8673737 w 12192000"/>
              <a:gd name="connsiteY39" fmla="*/ 4822825 h 4822825"/>
              <a:gd name="connsiteX40" fmla="*/ 8337006 w 12192000"/>
              <a:gd name="connsiteY40" fmla="*/ 4822825 h 4822825"/>
              <a:gd name="connsiteX41" fmla="*/ 7878354 w 12192000"/>
              <a:gd name="connsiteY41" fmla="*/ 4822825 h 4822825"/>
              <a:gd name="connsiteX42" fmla="*/ 7297783 w 12192000"/>
              <a:gd name="connsiteY42" fmla="*/ 4822825 h 4822825"/>
              <a:gd name="connsiteX43" fmla="*/ 6961051 w 12192000"/>
              <a:gd name="connsiteY43" fmla="*/ 4822825 h 4822825"/>
              <a:gd name="connsiteX44" fmla="*/ 6136640 w 12192000"/>
              <a:gd name="connsiteY44" fmla="*/ 4822825 h 4822825"/>
              <a:gd name="connsiteX45" fmla="*/ 5556069 w 12192000"/>
              <a:gd name="connsiteY45" fmla="*/ 4822825 h 4822825"/>
              <a:gd name="connsiteX46" fmla="*/ 4731657 w 12192000"/>
              <a:gd name="connsiteY46" fmla="*/ 4822825 h 4822825"/>
              <a:gd name="connsiteX47" fmla="*/ 4029166 w 12192000"/>
              <a:gd name="connsiteY47" fmla="*/ 4822825 h 4822825"/>
              <a:gd name="connsiteX48" fmla="*/ 3570514 w 12192000"/>
              <a:gd name="connsiteY48" fmla="*/ 4822825 h 4822825"/>
              <a:gd name="connsiteX49" fmla="*/ 2868023 w 12192000"/>
              <a:gd name="connsiteY49" fmla="*/ 4822825 h 4822825"/>
              <a:gd name="connsiteX50" fmla="*/ 2531291 w 12192000"/>
              <a:gd name="connsiteY50" fmla="*/ 4822825 h 4822825"/>
              <a:gd name="connsiteX51" fmla="*/ 1950720 w 12192000"/>
              <a:gd name="connsiteY51" fmla="*/ 4822825 h 4822825"/>
              <a:gd name="connsiteX52" fmla="*/ 1735909 w 12192000"/>
              <a:gd name="connsiteY52" fmla="*/ 4822825 h 4822825"/>
              <a:gd name="connsiteX53" fmla="*/ 911497 w 12192000"/>
              <a:gd name="connsiteY53" fmla="*/ 4822825 h 4822825"/>
              <a:gd name="connsiteX54" fmla="*/ 0 w 12192000"/>
              <a:gd name="connsiteY54" fmla="*/ 4822825 h 4822825"/>
              <a:gd name="connsiteX55" fmla="*/ 0 w 12192000"/>
              <a:gd name="connsiteY55" fmla="*/ 4190499 h 4822825"/>
              <a:gd name="connsiteX56" fmla="*/ 0 w 12192000"/>
              <a:gd name="connsiteY56" fmla="*/ 3606401 h 4822825"/>
              <a:gd name="connsiteX57" fmla="*/ 0 w 12192000"/>
              <a:gd name="connsiteY57" fmla="*/ 3166988 h 4822825"/>
              <a:gd name="connsiteX58" fmla="*/ 0 w 12192000"/>
              <a:gd name="connsiteY58" fmla="*/ 2534662 h 4822825"/>
              <a:gd name="connsiteX59" fmla="*/ 0 w 12192000"/>
              <a:gd name="connsiteY59" fmla="*/ 1998793 h 4822825"/>
              <a:gd name="connsiteX60" fmla="*/ 0 w 12192000"/>
              <a:gd name="connsiteY60" fmla="*/ 1607608 h 4822825"/>
              <a:gd name="connsiteX61" fmla="*/ 0 w 12192000"/>
              <a:gd name="connsiteY61" fmla="*/ 1071739 h 4822825"/>
              <a:gd name="connsiteX62" fmla="*/ 0 w 12192000"/>
              <a:gd name="connsiteY62" fmla="*/ 584098 h 4822825"/>
              <a:gd name="connsiteX63" fmla="*/ 0 w 12192000"/>
              <a:gd name="connsiteY63" fmla="*/ 0 h 482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192000" h="4822825" extrusionOk="0">
                <a:moveTo>
                  <a:pt x="0" y="0"/>
                </a:moveTo>
                <a:cubicBezTo>
                  <a:pt x="117127" y="-5097"/>
                  <a:pt x="305253" y="1402"/>
                  <a:pt x="458651" y="0"/>
                </a:cubicBezTo>
                <a:cubicBezTo>
                  <a:pt x="612049" y="-1402"/>
                  <a:pt x="595207" y="19573"/>
                  <a:pt x="673463" y="0"/>
                </a:cubicBezTo>
                <a:cubicBezTo>
                  <a:pt x="751719" y="-19573"/>
                  <a:pt x="1110976" y="2947"/>
                  <a:pt x="1497874" y="0"/>
                </a:cubicBezTo>
                <a:cubicBezTo>
                  <a:pt x="1884772" y="-2947"/>
                  <a:pt x="1727277" y="12394"/>
                  <a:pt x="1956526" y="0"/>
                </a:cubicBezTo>
                <a:cubicBezTo>
                  <a:pt x="2185775" y="-12394"/>
                  <a:pt x="2186037" y="21439"/>
                  <a:pt x="2415177" y="0"/>
                </a:cubicBezTo>
                <a:cubicBezTo>
                  <a:pt x="2644317" y="-21439"/>
                  <a:pt x="2980375" y="35203"/>
                  <a:pt x="3239589" y="0"/>
                </a:cubicBezTo>
                <a:cubicBezTo>
                  <a:pt x="3498803" y="-35203"/>
                  <a:pt x="3499976" y="366"/>
                  <a:pt x="3576320" y="0"/>
                </a:cubicBezTo>
                <a:cubicBezTo>
                  <a:pt x="3652664" y="-366"/>
                  <a:pt x="4027617" y="80807"/>
                  <a:pt x="4400731" y="0"/>
                </a:cubicBezTo>
                <a:cubicBezTo>
                  <a:pt x="4773845" y="-80807"/>
                  <a:pt x="4838935" y="27413"/>
                  <a:pt x="5225143" y="0"/>
                </a:cubicBezTo>
                <a:cubicBezTo>
                  <a:pt x="5611351" y="-27413"/>
                  <a:pt x="5670159" y="30339"/>
                  <a:pt x="5805714" y="0"/>
                </a:cubicBezTo>
                <a:cubicBezTo>
                  <a:pt x="5941269" y="-30339"/>
                  <a:pt x="6367077" y="29593"/>
                  <a:pt x="6630126" y="0"/>
                </a:cubicBezTo>
                <a:cubicBezTo>
                  <a:pt x="6893175" y="-29593"/>
                  <a:pt x="6919581" y="35567"/>
                  <a:pt x="7088777" y="0"/>
                </a:cubicBezTo>
                <a:cubicBezTo>
                  <a:pt x="7257973" y="-35567"/>
                  <a:pt x="7359908" y="46992"/>
                  <a:pt x="7547429" y="0"/>
                </a:cubicBezTo>
                <a:cubicBezTo>
                  <a:pt x="7734950" y="-46992"/>
                  <a:pt x="8044814" y="40653"/>
                  <a:pt x="8249920" y="0"/>
                </a:cubicBezTo>
                <a:cubicBezTo>
                  <a:pt x="8455026" y="-40653"/>
                  <a:pt x="8489644" y="23818"/>
                  <a:pt x="8708571" y="0"/>
                </a:cubicBezTo>
                <a:cubicBezTo>
                  <a:pt x="8927498" y="-23818"/>
                  <a:pt x="9259545" y="8651"/>
                  <a:pt x="9532983" y="0"/>
                </a:cubicBezTo>
                <a:cubicBezTo>
                  <a:pt x="9806421" y="-8651"/>
                  <a:pt x="10032831" y="97126"/>
                  <a:pt x="10357394" y="0"/>
                </a:cubicBezTo>
                <a:cubicBezTo>
                  <a:pt x="10681957" y="-97126"/>
                  <a:pt x="10669289" y="18621"/>
                  <a:pt x="10937966" y="0"/>
                </a:cubicBezTo>
                <a:cubicBezTo>
                  <a:pt x="11206643" y="-18621"/>
                  <a:pt x="11228125" y="49914"/>
                  <a:pt x="11396617" y="0"/>
                </a:cubicBezTo>
                <a:cubicBezTo>
                  <a:pt x="11565109" y="-49914"/>
                  <a:pt x="11567903" y="2966"/>
                  <a:pt x="11611429" y="0"/>
                </a:cubicBezTo>
                <a:cubicBezTo>
                  <a:pt x="11654955" y="-2966"/>
                  <a:pt x="11909242" y="42336"/>
                  <a:pt x="12192000" y="0"/>
                </a:cubicBezTo>
                <a:cubicBezTo>
                  <a:pt x="12225721" y="128413"/>
                  <a:pt x="12170739" y="281733"/>
                  <a:pt x="12192000" y="439413"/>
                </a:cubicBezTo>
                <a:cubicBezTo>
                  <a:pt x="12213261" y="597093"/>
                  <a:pt x="12175864" y="812582"/>
                  <a:pt x="12192000" y="927054"/>
                </a:cubicBezTo>
                <a:cubicBezTo>
                  <a:pt x="12208136" y="1041526"/>
                  <a:pt x="12176104" y="1194734"/>
                  <a:pt x="12192000" y="1366467"/>
                </a:cubicBezTo>
                <a:cubicBezTo>
                  <a:pt x="12207896" y="1538200"/>
                  <a:pt x="12133939" y="1716276"/>
                  <a:pt x="12192000" y="1950565"/>
                </a:cubicBezTo>
                <a:cubicBezTo>
                  <a:pt x="12250061" y="2184854"/>
                  <a:pt x="12181786" y="2345798"/>
                  <a:pt x="12192000" y="2486434"/>
                </a:cubicBezTo>
                <a:cubicBezTo>
                  <a:pt x="12202214" y="2627070"/>
                  <a:pt x="12185921" y="2803251"/>
                  <a:pt x="12192000" y="3022304"/>
                </a:cubicBezTo>
                <a:cubicBezTo>
                  <a:pt x="12198079" y="3241357"/>
                  <a:pt x="12135755" y="3367116"/>
                  <a:pt x="12192000" y="3654630"/>
                </a:cubicBezTo>
                <a:cubicBezTo>
                  <a:pt x="12248245" y="3942144"/>
                  <a:pt x="12155811" y="4017999"/>
                  <a:pt x="12192000" y="4238727"/>
                </a:cubicBezTo>
                <a:cubicBezTo>
                  <a:pt x="12228189" y="4459455"/>
                  <a:pt x="12184751" y="4554747"/>
                  <a:pt x="12192000" y="4822825"/>
                </a:cubicBezTo>
                <a:cubicBezTo>
                  <a:pt x="12051793" y="4829902"/>
                  <a:pt x="11900315" y="4810244"/>
                  <a:pt x="11733349" y="4822825"/>
                </a:cubicBezTo>
                <a:cubicBezTo>
                  <a:pt x="11566383" y="4835406"/>
                  <a:pt x="11579980" y="4803727"/>
                  <a:pt x="11518537" y="4822825"/>
                </a:cubicBezTo>
                <a:cubicBezTo>
                  <a:pt x="11457094" y="4841923"/>
                  <a:pt x="11090678" y="4770650"/>
                  <a:pt x="10816046" y="4822825"/>
                </a:cubicBezTo>
                <a:cubicBezTo>
                  <a:pt x="10541414" y="4875000"/>
                  <a:pt x="10618148" y="4788377"/>
                  <a:pt x="10479314" y="4822825"/>
                </a:cubicBezTo>
                <a:cubicBezTo>
                  <a:pt x="10340480" y="4857273"/>
                  <a:pt x="10348403" y="4808403"/>
                  <a:pt x="10264503" y="4822825"/>
                </a:cubicBezTo>
                <a:cubicBezTo>
                  <a:pt x="10180603" y="4837247"/>
                  <a:pt x="10026743" y="4790190"/>
                  <a:pt x="9927771" y="4822825"/>
                </a:cubicBezTo>
                <a:cubicBezTo>
                  <a:pt x="9828799" y="4855460"/>
                  <a:pt x="9403955" y="4750722"/>
                  <a:pt x="9225280" y="4822825"/>
                </a:cubicBezTo>
                <a:cubicBezTo>
                  <a:pt x="9046605" y="4894928"/>
                  <a:pt x="9013271" y="4807848"/>
                  <a:pt x="8888549" y="4822825"/>
                </a:cubicBezTo>
                <a:cubicBezTo>
                  <a:pt x="8763827" y="4837802"/>
                  <a:pt x="8720358" y="4815753"/>
                  <a:pt x="8673737" y="4822825"/>
                </a:cubicBezTo>
                <a:cubicBezTo>
                  <a:pt x="8627116" y="4829897"/>
                  <a:pt x="8419683" y="4822558"/>
                  <a:pt x="8337006" y="4822825"/>
                </a:cubicBezTo>
                <a:cubicBezTo>
                  <a:pt x="8254329" y="4823092"/>
                  <a:pt x="7981463" y="4788108"/>
                  <a:pt x="7878354" y="4822825"/>
                </a:cubicBezTo>
                <a:cubicBezTo>
                  <a:pt x="7775245" y="4857542"/>
                  <a:pt x="7509334" y="4776622"/>
                  <a:pt x="7297783" y="4822825"/>
                </a:cubicBezTo>
                <a:cubicBezTo>
                  <a:pt x="7086232" y="4869028"/>
                  <a:pt x="7036374" y="4812088"/>
                  <a:pt x="6961051" y="4822825"/>
                </a:cubicBezTo>
                <a:cubicBezTo>
                  <a:pt x="6885728" y="4833562"/>
                  <a:pt x="6374760" y="4797001"/>
                  <a:pt x="6136640" y="4822825"/>
                </a:cubicBezTo>
                <a:cubicBezTo>
                  <a:pt x="5898520" y="4848649"/>
                  <a:pt x="5823636" y="4772677"/>
                  <a:pt x="5556069" y="4822825"/>
                </a:cubicBezTo>
                <a:cubicBezTo>
                  <a:pt x="5288502" y="4872973"/>
                  <a:pt x="4973071" y="4758229"/>
                  <a:pt x="4731657" y="4822825"/>
                </a:cubicBezTo>
                <a:cubicBezTo>
                  <a:pt x="4490243" y="4887421"/>
                  <a:pt x="4199370" y="4818661"/>
                  <a:pt x="4029166" y="4822825"/>
                </a:cubicBezTo>
                <a:cubicBezTo>
                  <a:pt x="3858962" y="4826989"/>
                  <a:pt x="3712695" y="4769015"/>
                  <a:pt x="3570514" y="4822825"/>
                </a:cubicBezTo>
                <a:cubicBezTo>
                  <a:pt x="3428333" y="4876635"/>
                  <a:pt x="3192427" y="4766717"/>
                  <a:pt x="2868023" y="4822825"/>
                </a:cubicBezTo>
                <a:cubicBezTo>
                  <a:pt x="2543619" y="4878933"/>
                  <a:pt x="2668412" y="4806625"/>
                  <a:pt x="2531291" y="4822825"/>
                </a:cubicBezTo>
                <a:cubicBezTo>
                  <a:pt x="2394170" y="4839025"/>
                  <a:pt x="2238717" y="4753476"/>
                  <a:pt x="1950720" y="4822825"/>
                </a:cubicBezTo>
                <a:cubicBezTo>
                  <a:pt x="1662723" y="4892174"/>
                  <a:pt x="1779859" y="4808153"/>
                  <a:pt x="1735909" y="4822825"/>
                </a:cubicBezTo>
                <a:cubicBezTo>
                  <a:pt x="1691959" y="4837497"/>
                  <a:pt x="1116786" y="4745106"/>
                  <a:pt x="911497" y="4822825"/>
                </a:cubicBezTo>
                <a:cubicBezTo>
                  <a:pt x="706208" y="4900544"/>
                  <a:pt x="280687" y="4797133"/>
                  <a:pt x="0" y="4822825"/>
                </a:cubicBezTo>
                <a:cubicBezTo>
                  <a:pt x="-54051" y="4535063"/>
                  <a:pt x="28671" y="4413842"/>
                  <a:pt x="0" y="4190499"/>
                </a:cubicBezTo>
                <a:cubicBezTo>
                  <a:pt x="-28671" y="3967156"/>
                  <a:pt x="5814" y="3862990"/>
                  <a:pt x="0" y="3606401"/>
                </a:cubicBezTo>
                <a:cubicBezTo>
                  <a:pt x="-5814" y="3349812"/>
                  <a:pt x="34339" y="3321784"/>
                  <a:pt x="0" y="3166988"/>
                </a:cubicBezTo>
                <a:cubicBezTo>
                  <a:pt x="-34339" y="3012192"/>
                  <a:pt x="71189" y="2669264"/>
                  <a:pt x="0" y="2534662"/>
                </a:cubicBezTo>
                <a:cubicBezTo>
                  <a:pt x="-71189" y="2400060"/>
                  <a:pt x="9970" y="2256832"/>
                  <a:pt x="0" y="1998793"/>
                </a:cubicBezTo>
                <a:cubicBezTo>
                  <a:pt x="-9970" y="1740754"/>
                  <a:pt x="22466" y="1699281"/>
                  <a:pt x="0" y="1607608"/>
                </a:cubicBezTo>
                <a:cubicBezTo>
                  <a:pt x="-22466" y="1515935"/>
                  <a:pt x="39223" y="1315390"/>
                  <a:pt x="0" y="1071739"/>
                </a:cubicBezTo>
                <a:cubicBezTo>
                  <a:pt x="-39223" y="828088"/>
                  <a:pt x="25687" y="682846"/>
                  <a:pt x="0" y="584098"/>
                </a:cubicBezTo>
                <a:cubicBezTo>
                  <a:pt x="-25687" y="485350"/>
                  <a:pt x="52693" y="23711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796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458F-5565-766B-CB45-93142F4CE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F397891-722E-743B-9581-D14EBE90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29EEB87-6C49-B04B-4E5A-0E48935F3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779705F-36E1-728E-2019-7786C46EF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Features: Edges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2E5C2-CC0D-1480-16E1-3D0E2F81BF0B}"/>
              </a:ext>
            </a:extLst>
          </p:cNvPr>
          <p:cNvSpPr txBox="1"/>
          <p:nvPr/>
        </p:nvSpPr>
        <p:spPr>
          <a:xfrm>
            <a:off x="2200541" y="5439785"/>
            <a:ext cx="779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do we turn this into “walls” -- algorithmically? </a:t>
            </a:r>
          </a:p>
        </p:txBody>
      </p:sp>
      <p:pic>
        <p:nvPicPr>
          <p:cNvPr id="5122" name="Picture 2" descr="c# - How to reduce the noise in a cloud points in dataset? - Stack Overflow">
            <a:extLst>
              <a:ext uri="{FF2B5EF4-FFF2-40B4-BE49-F238E27FC236}">
                <a16:creationId xmlns:a16="http://schemas.microsoft.com/office/drawing/2014/main" id="{D9AD011E-D59C-2D26-8631-CB65D6370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9"/>
          <a:stretch/>
        </p:blipFill>
        <p:spPr bwMode="auto">
          <a:xfrm>
            <a:off x="881095" y="1765631"/>
            <a:ext cx="5093224" cy="3010398"/>
          </a:xfrm>
          <a:custGeom>
            <a:avLst/>
            <a:gdLst>
              <a:gd name="connsiteX0" fmla="*/ 0 w 5093224"/>
              <a:gd name="connsiteY0" fmla="*/ 0 h 3010398"/>
              <a:gd name="connsiteX1" fmla="*/ 514982 w 5093224"/>
              <a:gd name="connsiteY1" fmla="*/ 0 h 3010398"/>
              <a:gd name="connsiteX2" fmla="*/ 928099 w 5093224"/>
              <a:gd name="connsiteY2" fmla="*/ 0 h 3010398"/>
              <a:gd name="connsiteX3" fmla="*/ 1595877 w 5093224"/>
              <a:gd name="connsiteY3" fmla="*/ 0 h 3010398"/>
              <a:gd name="connsiteX4" fmla="*/ 2110858 w 5093224"/>
              <a:gd name="connsiteY4" fmla="*/ 0 h 3010398"/>
              <a:gd name="connsiteX5" fmla="*/ 2625840 w 5093224"/>
              <a:gd name="connsiteY5" fmla="*/ 0 h 3010398"/>
              <a:gd name="connsiteX6" fmla="*/ 3293618 w 5093224"/>
              <a:gd name="connsiteY6" fmla="*/ 0 h 3010398"/>
              <a:gd name="connsiteX7" fmla="*/ 3757667 w 5093224"/>
              <a:gd name="connsiteY7" fmla="*/ 0 h 3010398"/>
              <a:gd name="connsiteX8" fmla="*/ 4425446 w 5093224"/>
              <a:gd name="connsiteY8" fmla="*/ 0 h 3010398"/>
              <a:gd name="connsiteX9" fmla="*/ 5093224 w 5093224"/>
              <a:gd name="connsiteY9" fmla="*/ 0 h 3010398"/>
              <a:gd name="connsiteX10" fmla="*/ 5093224 w 5093224"/>
              <a:gd name="connsiteY10" fmla="*/ 501733 h 3010398"/>
              <a:gd name="connsiteX11" fmla="*/ 5093224 w 5093224"/>
              <a:gd name="connsiteY11" fmla="*/ 1003466 h 3010398"/>
              <a:gd name="connsiteX12" fmla="*/ 5093224 w 5093224"/>
              <a:gd name="connsiteY12" fmla="*/ 1535303 h 3010398"/>
              <a:gd name="connsiteX13" fmla="*/ 5093224 w 5093224"/>
              <a:gd name="connsiteY13" fmla="*/ 1946724 h 3010398"/>
              <a:gd name="connsiteX14" fmla="*/ 5093224 w 5093224"/>
              <a:gd name="connsiteY14" fmla="*/ 2448457 h 3010398"/>
              <a:gd name="connsiteX15" fmla="*/ 5093224 w 5093224"/>
              <a:gd name="connsiteY15" fmla="*/ 3010398 h 3010398"/>
              <a:gd name="connsiteX16" fmla="*/ 4527310 w 5093224"/>
              <a:gd name="connsiteY16" fmla="*/ 3010398 h 3010398"/>
              <a:gd name="connsiteX17" fmla="*/ 3859532 w 5093224"/>
              <a:gd name="connsiteY17" fmla="*/ 3010398 h 3010398"/>
              <a:gd name="connsiteX18" fmla="*/ 3293618 w 5093224"/>
              <a:gd name="connsiteY18" fmla="*/ 3010398 h 3010398"/>
              <a:gd name="connsiteX19" fmla="*/ 2880501 w 5093224"/>
              <a:gd name="connsiteY19" fmla="*/ 3010398 h 3010398"/>
              <a:gd name="connsiteX20" fmla="*/ 2416452 w 5093224"/>
              <a:gd name="connsiteY20" fmla="*/ 3010398 h 3010398"/>
              <a:gd name="connsiteX21" fmla="*/ 1748674 w 5093224"/>
              <a:gd name="connsiteY21" fmla="*/ 3010398 h 3010398"/>
              <a:gd name="connsiteX22" fmla="*/ 1182760 w 5093224"/>
              <a:gd name="connsiteY22" fmla="*/ 3010398 h 3010398"/>
              <a:gd name="connsiteX23" fmla="*/ 718710 w 5093224"/>
              <a:gd name="connsiteY23" fmla="*/ 3010398 h 3010398"/>
              <a:gd name="connsiteX24" fmla="*/ 0 w 5093224"/>
              <a:gd name="connsiteY24" fmla="*/ 3010398 h 3010398"/>
              <a:gd name="connsiteX25" fmla="*/ 0 w 5093224"/>
              <a:gd name="connsiteY25" fmla="*/ 2598977 h 3010398"/>
              <a:gd name="connsiteX26" fmla="*/ 0 w 5093224"/>
              <a:gd name="connsiteY26" fmla="*/ 2187556 h 3010398"/>
              <a:gd name="connsiteX27" fmla="*/ 0 w 5093224"/>
              <a:gd name="connsiteY27" fmla="*/ 1655719 h 3010398"/>
              <a:gd name="connsiteX28" fmla="*/ 0 w 5093224"/>
              <a:gd name="connsiteY28" fmla="*/ 1214194 h 3010398"/>
              <a:gd name="connsiteX29" fmla="*/ 0 w 5093224"/>
              <a:gd name="connsiteY29" fmla="*/ 652253 h 3010398"/>
              <a:gd name="connsiteX30" fmla="*/ 0 w 5093224"/>
              <a:gd name="connsiteY30" fmla="*/ 0 h 301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93224" h="3010398" extrusionOk="0">
                <a:moveTo>
                  <a:pt x="0" y="0"/>
                </a:moveTo>
                <a:cubicBezTo>
                  <a:pt x="145176" y="-14922"/>
                  <a:pt x="262093" y="49520"/>
                  <a:pt x="514982" y="0"/>
                </a:cubicBezTo>
                <a:cubicBezTo>
                  <a:pt x="767871" y="-49520"/>
                  <a:pt x="811365" y="34824"/>
                  <a:pt x="928099" y="0"/>
                </a:cubicBezTo>
                <a:cubicBezTo>
                  <a:pt x="1044833" y="-34824"/>
                  <a:pt x="1422572" y="30491"/>
                  <a:pt x="1595877" y="0"/>
                </a:cubicBezTo>
                <a:cubicBezTo>
                  <a:pt x="1769182" y="-30491"/>
                  <a:pt x="1966041" y="60605"/>
                  <a:pt x="2110858" y="0"/>
                </a:cubicBezTo>
                <a:cubicBezTo>
                  <a:pt x="2255675" y="-60605"/>
                  <a:pt x="2375457" y="16625"/>
                  <a:pt x="2625840" y="0"/>
                </a:cubicBezTo>
                <a:cubicBezTo>
                  <a:pt x="2876223" y="-16625"/>
                  <a:pt x="3073523" y="43150"/>
                  <a:pt x="3293618" y="0"/>
                </a:cubicBezTo>
                <a:cubicBezTo>
                  <a:pt x="3513713" y="-43150"/>
                  <a:pt x="3620788" y="16744"/>
                  <a:pt x="3757667" y="0"/>
                </a:cubicBezTo>
                <a:cubicBezTo>
                  <a:pt x="3894546" y="-16744"/>
                  <a:pt x="4131790" y="16163"/>
                  <a:pt x="4425446" y="0"/>
                </a:cubicBezTo>
                <a:cubicBezTo>
                  <a:pt x="4719102" y="-16163"/>
                  <a:pt x="4909210" y="28072"/>
                  <a:pt x="5093224" y="0"/>
                </a:cubicBezTo>
                <a:cubicBezTo>
                  <a:pt x="5129243" y="144099"/>
                  <a:pt x="5076579" y="319264"/>
                  <a:pt x="5093224" y="501733"/>
                </a:cubicBezTo>
                <a:cubicBezTo>
                  <a:pt x="5109869" y="684202"/>
                  <a:pt x="5085372" y="780064"/>
                  <a:pt x="5093224" y="1003466"/>
                </a:cubicBezTo>
                <a:cubicBezTo>
                  <a:pt x="5101076" y="1226868"/>
                  <a:pt x="5091392" y="1389381"/>
                  <a:pt x="5093224" y="1535303"/>
                </a:cubicBezTo>
                <a:cubicBezTo>
                  <a:pt x="5095056" y="1681225"/>
                  <a:pt x="5071079" y="1843838"/>
                  <a:pt x="5093224" y="1946724"/>
                </a:cubicBezTo>
                <a:cubicBezTo>
                  <a:pt x="5115369" y="2049610"/>
                  <a:pt x="5047808" y="2329190"/>
                  <a:pt x="5093224" y="2448457"/>
                </a:cubicBezTo>
                <a:cubicBezTo>
                  <a:pt x="5138640" y="2567724"/>
                  <a:pt x="5064565" y="2755580"/>
                  <a:pt x="5093224" y="3010398"/>
                </a:cubicBezTo>
                <a:cubicBezTo>
                  <a:pt x="4977066" y="3022847"/>
                  <a:pt x="4644521" y="2983201"/>
                  <a:pt x="4527310" y="3010398"/>
                </a:cubicBezTo>
                <a:cubicBezTo>
                  <a:pt x="4410099" y="3037595"/>
                  <a:pt x="4192379" y="2992265"/>
                  <a:pt x="3859532" y="3010398"/>
                </a:cubicBezTo>
                <a:cubicBezTo>
                  <a:pt x="3526685" y="3028531"/>
                  <a:pt x="3532594" y="2942934"/>
                  <a:pt x="3293618" y="3010398"/>
                </a:cubicBezTo>
                <a:cubicBezTo>
                  <a:pt x="3054642" y="3077862"/>
                  <a:pt x="3051118" y="2976271"/>
                  <a:pt x="2880501" y="3010398"/>
                </a:cubicBezTo>
                <a:cubicBezTo>
                  <a:pt x="2709884" y="3044525"/>
                  <a:pt x="2629166" y="2973044"/>
                  <a:pt x="2416452" y="3010398"/>
                </a:cubicBezTo>
                <a:cubicBezTo>
                  <a:pt x="2203738" y="3047752"/>
                  <a:pt x="1988887" y="3003318"/>
                  <a:pt x="1748674" y="3010398"/>
                </a:cubicBezTo>
                <a:cubicBezTo>
                  <a:pt x="1508461" y="3017478"/>
                  <a:pt x="1365047" y="2952818"/>
                  <a:pt x="1182760" y="3010398"/>
                </a:cubicBezTo>
                <a:cubicBezTo>
                  <a:pt x="1000473" y="3067978"/>
                  <a:pt x="819990" y="2999967"/>
                  <a:pt x="718710" y="3010398"/>
                </a:cubicBezTo>
                <a:cubicBezTo>
                  <a:pt x="617430" y="3020829"/>
                  <a:pt x="312063" y="2927801"/>
                  <a:pt x="0" y="3010398"/>
                </a:cubicBezTo>
                <a:cubicBezTo>
                  <a:pt x="-39216" y="2927838"/>
                  <a:pt x="8067" y="2707846"/>
                  <a:pt x="0" y="2598977"/>
                </a:cubicBezTo>
                <a:cubicBezTo>
                  <a:pt x="-8067" y="2490108"/>
                  <a:pt x="18636" y="2323196"/>
                  <a:pt x="0" y="2187556"/>
                </a:cubicBezTo>
                <a:cubicBezTo>
                  <a:pt x="-18636" y="2051916"/>
                  <a:pt x="25161" y="1788147"/>
                  <a:pt x="0" y="1655719"/>
                </a:cubicBezTo>
                <a:cubicBezTo>
                  <a:pt x="-25161" y="1523291"/>
                  <a:pt x="13482" y="1342691"/>
                  <a:pt x="0" y="1214194"/>
                </a:cubicBezTo>
                <a:cubicBezTo>
                  <a:pt x="-13482" y="1085698"/>
                  <a:pt x="12324" y="858022"/>
                  <a:pt x="0" y="652253"/>
                </a:cubicBezTo>
                <a:cubicBezTo>
                  <a:pt x="-12324" y="446484"/>
                  <a:pt x="47898" y="151914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3-06 at 11.46.14 AM">
            <a:extLst>
              <a:ext uri="{FF2B5EF4-FFF2-40B4-BE49-F238E27FC236}">
                <a16:creationId xmlns:a16="http://schemas.microsoft.com/office/drawing/2014/main" id="{FED50C88-0495-4991-7589-141CF68D1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82" y="1303965"/>
            <a:ext cx="4561731" cy="3723159"/>
          </a:xfrm>
          <a:custGeom>
            <a:avLst/>
            <a:gdLst>
              <a:gd name="connsiteX0" fmla="*/ 0 w 4561731"/>
              <a:gd name="connsiteY0" fmla="*/ 0 h 3723159"/>
              <a:gd name="connsiteX1" fmla="*/ 524599 w 4561731"/>
              <a:gd name="connsiteY1" fmla="*/ 0 h 3723159"/>
              <a:gd name="connsiteX2" fmla="*/ 957964 w 4561731"/>
              <a:gd name="connsiteY2" fmla="*/ 0 h 3723159"/>
              <a:gd name="connsiteX3" fmla="*/ 1619415 w 4561731"/>
              <a:gd name="connsiteY3" fmla="*/ 0 h 3723159"/>
              <a:gd name="connsiteX4" fmla="*/ 2144014 w 4561731"/>
              <a:gd name="connsiteY4" fmla="*/ 0 h 3723159"/>
              <a:gd name="connsiteX5" fmla="*/ 2668613 w 4561731"/>
              <a:gd name="connsiteY5" fmla="*/ 0 h 3723159"/>
              <a:gd name="connsiteX6" fmla="*/ 3330064 w 4561731"/>
              <a:gd name="connsiteY6" fmla="*/ 0 h 3723159"/>
              <a:gd name="connsiteX7" fmla="*/ 3809045 w 4561731"/>
              <a:gd name="connsiteY7" fmla="*/ 0 h 3723159"/>
              <a:gd name="connsiteX8" fmla="*/ 4561731 w 4561731"/>
              <a:gd name="connsiteY8" fmla="*/ 0 h 3723159"/>
              <a:gd name="connsiteX9" fmla="*/ 4561731 w 4561731"/>
              <a:gd name="connsiteY9" fmla="*/ 606343 h 3723159"/>
              <a:gd name="connsiteX10" fmla="*/ 4561731 w 4561731"/>
              <a:gd name="connsiteY10" fmla="*/ 1063760 h 3723159"/>
              <a:gd name="connsiteX11" fmla="*/ 4561731 w 4561731"/>
              <a:gd name="connsiteY11" fmla="*/ 1595640 h 3723159"/>
              <a:gd name="connsiteX12" fmla="*/ 4561731 w 4561731"/>
              <a:gd name="connsiteY12" fmla="*/ 2164751 h 3723159"/>
              <a:gd name="connsiteX13" fmla="*/ 4561731 w 4561731"/>
              <a:gd name="connsiteY13" fmla="*/ 2584936 h 3723159"/>
              <a:gd name="connsiteX14" fmla="*/ 4561731 w 4561731"/>
              <a:gd name="connsiteY14" fmla="*/ 3116816 h 3723159"/>
              <a:gd name="connsiteX15" fmla="*/ 4561731 w 4561731"/>
              <a:gd name="connsiteY15" fmla="*/ 3723159 h 3723159"/>
              <a:gd name="connsiteX16" fmla="*/ 3991515 w 4561731"/>
              <a:gd name="connsiteY16" fmla="*/ 3723159 h 3723159"/>
              <a:gd name="connsiteX17" fmla="*/ 3330064 w 4561731"/>
              <a:gd name="connsiteY17" fmla="*/ 3723159 h 3723159"/>
              <a:gd name="connsiteX18" fmla="*/ 2759847 w 4561731"/>
              <a:gd name="connsiteY18" fmla="*/ 3723159 h 3723159"/>
              <a:gd name="connsiteX19" fmla="*/ 2326483 w 4561731"/>
              <a:gd name="connsiteY19" fmla="*/ 3723159 h 3723159"/>
              <a:gd name="connsiteX20" fmla="*/ 1847501 w 4561731"/>
              <a:gd name="connsiteY20" fmla="*/ 3723159 h 3723159"/>
              <a:gd name="connsiteX21" fmla="*/ 1186050 w 4561731"/>
              <a:gd name="connsiteY21" fmla="*/ 3723159 h 3723159"/>
              <a:gd name="connsiteX22" fmla="*/ 615834 w 4561731"/>
              <a:gd name="connsiteY22" fmla="*/ 3723159 h 3723159"/>
              <a:gd name="connsiteX23" fmla="*/ 0 w 4561731"/>
              <a:gd name="connsiteY23" fmla="*/ 3723159 h 3723159"/>
              <a:gd name="connsiteX24" fmla="*/ 0 w 4561731"/>
              <a:gd name="connsiteY24" fmla="*/ 3191279 h 3723159"/>
              <a:gd name="connsiteX25" fmla="*/ 0 w 4561731"/>
              <a:gd name="connsiteY25" fmla="*/ 2771094 h 3723159"/>
              <a:gd name="connsiteX26" fmla="*/ 0 w 4561731"/>
              <a:gd name="connsiteY26" fmla="*/ 2350909 h 3723159"/>
              <a:gd name="connsiteX27" fmla="*/ 0 w 4561731"/>
              <a:gd name="connsiteY27" fmla="*/ 1781798 h 3723159"/>
              <a:gd name="connsiteX28" fmla="*/ 0 w 4561731"/>
              <a:gd name="connsiteY28" fmla="*/ 1324381 h 3723159"/>
              <a:gd name="connsiteX29" fmla="*/ 0 w 4561731"/>
              <a:gd name="connsiteY29" fmla="*/ 718038 h 3723159"/>
              <a:gd name="connsiteX30" fmla="*/ 0 w 4561731"/>
              <a:gd name="connsiteY30" fmla="*/ 0 h 372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61731" h="3723159" extrusionOk="0">
                <a:moveTo>
                  <a:pt x="0" y="0"/>
                </a:moveTo>
                <a:cubicBezTo>
                  <a:pt x="139375" y="-59330"/>
                  <a:pt x="262573" y="43015"/>
                  <a:pt x="524599" y="0"/>
                </a:cubicBezTo>
                <a:cubicBezTo>
                  <a:pt x="786625" y="-43015"/>
                  <a:pt x="746315" y="40701"/>
                  <a:pt x="957964" y="0"/>
                </a:cubicBezTo>
                <a:cubicBezTo>
                  <a:pt x="1169614" y="-40701"/>
                  <a:pt x="1464908" y="49934"/>
                  <a:pt x="1619415" y="0"/>
                </a:cubicBezTo>
                <a:cubicBezTo>
                  <a:pt x="1773922" y="-49934"/>
                  <a:pt x="1937970" y="50945"/>
                  <a:pt x="2144014" y="0"/>
                </a:cubicBezTo>
                <a:cubicBezTo>
                  <a:pt x="2350058" y="-50945"/>
                  <a:pt x="2540471" y="5797"/>
                  <a:pt x="2668613" y="0"/>
                </a:cubicBezTo>
                <a:cubicBezTo>
                  <a:pt x="2796755" y="-5797"/>
                  <a:pt x="3128197" y="78897"/>
                  <a:pt x="3330064" y="0"/>
                </a:cubicBezTo>
                <a:cubicBezTo>
                  <a:pt x="3531931" y="-78897"/>
                  <a:pt x="3685593" y="21412"/>
                  <a:pt x="3809045" y="0"/>
                </a:cubicBezTo>
                <a:cubicBezTo>
                  <a:pt x="3932497" y="-21412"/>
                  <a:pt x="4234003" y="65435"/>
                  <a:pt x="4561731" y="0"/>
                </a:cubicBezTo>
                <a:cubicBezTo>
                  <a:pt x="4608805" y="137809"/>
                  <a:pt x="4515393" y="313312"/>
                  <a:pt x="4561731" y="606343"/>
                </a:cubicBezTo>
                <a:cubicBezTo>
                  <a:pt x="4608069" y="899374"/>
                  <a:pt x="4553790" y="885239"/>
                  <a:pt x="4561731" y="1063760"/>
                </a:cubicBezTo>
                <a:cubicBezTo>
                  <a:pt x="4569672" y="1242281"/>
                  <a:pt x="4509835" y="1474178"/>
                  <a:pt x="4561731" y="1595640"/>
                </a:cubicBezTo>
                <a:cubicBezTo>
                  <a:pt x="4613627" y="1717102"/>
                  <a:pt x="4554729" y="2013806"/>
                  <a:pt x="4561731" y="2164751"/>
                </a:cubicBezTo>
                <a:cubicBezTo>
                  <a:pt x="4568733" y="2315696"/>
                  <a:pt x="4539595" y="2497541"/>
                  <a:pt x="4561731" y="2584936"/>
                </a:cubicBezTo>
                <a:cubicBezTo>
                  <a:pt x="4583867" y="2672332"/>
                  <a:pt x="4525655" y="2860300"/>
                  <a:pt x="4561731" y="3116816"/>
                </a:cubicBezTo>
                <a:cubicBezTo>
                  <a:pt x="4597807" y="3373332"/>
                  <a:pt x="4495243" y="3476379"/>
                  <a:pt x="4561731" y="3723159"/>
                </a:cubicBezTo>
                <a:cubicBezTo>
                  <a:pt x="4404891" y="3768212"/>
                  <a:pt x="4219559" y="3677000"/>
                  <a:pt x="3991515" y="3723159"/>
                </a:cubicBezTo>
                <a:cubicBezTo>
                  <a:pt x="3763471" y="3769318"/>
                  <a:pt x="3613250" y="3720743"/>
                  <a:pt x="3330064" y="3723159"/>
                </a:cubicBezTo>
                <a:cubicBezTo>
                  <a:pt x="3046878" y="3725575"/>
                  <a:pt x="3002936" y="3676631"/>
                  <a:pt x="2759847" y="3723159"/>
                </a:cubicBezTo>
                <a:cubicBezTo>
                  <a:pt x="2516758" y="3769687"/>
                  <a:pt x="2488177" y="3690819"/>
                  <a:pt x="2326483" y="3723159"/>
                </a:cubicBezTo>
                <a:cubicBezTo>
                  <a:pt x="2164789" y="3755499"/>
                  <a:pt x="2065689" y="3715373"/>
                  <a:pt x="1847501" y="3723159"/>
                </a:cubicBezTo>
                <a:cubicBezTo>
                  <a:pt x="1629313" y="3730945"/>
                  <a:pt x="1388559" y="3683834"/>
                  <a:pt x="1186050" y="3723159"/>
                </a:cubicBezTo>
                <a:cubicBezTo>
                  <a:pt x="983541" y="3762484"/>
                  <a:pt x="879677" y="3669115"/>
                  <a:pt x="615834" y="3723159"/>
                </a:cubicBezTo>
                <a:cubicBezTo>
                  <a:pt x="351991" y="3777203"/>
                  <a:pt x="125642" y="3699148"/>
                  <a:pt x="0" y="3723159"/>
                </a:cubicBezTo>
                <a:cubicBezTo>
                  <a:pt x="-47134" y="3509529"/>
                  <a:pt x="24368" y="3333573"/>
                  <a:pt x="0" y="3191279"/>
                </a:cubicBezTo>
                <a:cubicBezTo>
                  <a:pt x="-24368" y="3048985"/>
                  <a:pt x="31603" y="2953952"/>
                  <a:pt x="0" y="2771094"/>
                </a:cubicBezTo>
                <a:cubicBezTo>
                  <a:pt x="-31603" y="2588236"/>
                  <a:pt x="25349" y="2469469"/>
                  <a:pt x="0" y="2350909"/>
                </a:cubicBezTo>
                <a:cubicBezTo>
                  <a:pt x="-25349" y="2232350"/>
                  <a:pt x="15083" y="2065818"/>
                  <a:pt x="0" y="1781798"/>
                </a:cubicBezTo>
                <a:cubicBezTo>
                  <a:pt x="-15083" y="1497778"/>
                  <a:pt x="18935" y="1435411"/>
                  <a:pt x="0" y="1324381"/>
                </a:cubicBezTo>
                <a:cubicBezTo>
                  <a:pt x="-18935" y="1213351"/>
                  <a:pt x="52768" y="973415"/>
                  <a:pt x="0" y="718038"/>
                </a:cubicBezTo>
                <a:cubicBezTo>
                  <a:pt x="-52768" y="462661"/>
                  <a:pt x="69478" y="27589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1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374EE-8A5B-3C85-9C32-425333F03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243ED1F-5CFA-FD98-333C-D532B9331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C5AB8F6-B48C-A7CE-72D1-E7155146E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8BAF9C8-8EB8-62E4-AFA9-B7FF574A6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Features: Edges</a:t>
            </a:r>
          </a:p>
        </p:txBody>
      </p:sp>
      <p:pic>
        <p:nvPicPr>
          <p:cNvPr id="3" name="Online Media 2" descr="Hough Transform | Boundary Detection">
            <a:hlinkClick r:id="" action="ppaction://media"/>
            <a:extLst>
              <a:ext uri="{FF2B5EF4-FFF2-40B4-BE49-F238E27FC236}">
                <a16:creationId xmlns:a16="http://schemas.microsoft.com/office/drawing/2014/main" id="{A456CD9F-E9D5-3C0A-0758-B40FAAF038F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3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2B1D5-5597-B30A-1CA7-DB57DCBE9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8C6C01F-B59F-9321-6034-1010856AA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D75BCA9-3E3F-C1A5-FE1A-B92CA1D10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B46C7E2-4B20-FEEE-D5C8-06D6D62D9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Features: Curved Edges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CD5A5B-E564-C196-0B26-8488FF721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51" y="1394863"/>
            <a:ext cx="7164730" cy="515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1279E4-F923-F182-0CCD-CEDBC9F4AE70}"/>
              </a:ext>
            </a:extLst>
          </p:cNvPr>
          <p:cNvSpPr txBox="1"/>
          <p:nvPr/>
        </p:nvSpPr>
        <p:spPr>
          <a:xfrm>
            <a:off x="162476" y="2673752"/>
            <a:ext cx="3981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Generalized Hough Transform (GHT) </a:t>
            </a:r>
            <a:r>
              <a:rPr lang="en-US" dirty="0"/>
              <a:t>works for curves – but expensive.</a:t>
            </a:r>
          </a:p>
          <a:p>
            <a:endParaRPr lang="en-US" dirty="0"/>
          </a:p>
          <a:p>
            <a:r>
              <a:rPr lang="en-US" dirty="0"/>
              <a:t>Alternatives are in research:</a:t>
            </a:r>
          </a:p>
        </p:txBody>
      </p:sp>
    </p:spTree>
    <p:extLst>
      <p:ext uri="{BB962C8B-B14F-4D97-AF65-F5344CB8AC3E}">
        <p14:creationId xmlns:p14="http://schemas.microsoft.com/office/powerpoint/2010/main" val="68355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26A6-6587-26F0-9C94-ABDB21F1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92234DA-5CF6-0A06-0E1C-58355CAC2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pic>
        <p:nvPicPr>
          <p:cNvPr id="5" name="Online Media 4" descr="Path Planning and Navigation with a Mobile Robot Turtlebot3 in ROS, Rviz and Gazebo">
            <a:hlinkClick r:id="" action="ppaction://media"/>
            <a:extLst>
              <a:ext uri="{FF2B5EF4-FFF2-40B4-BE49-F238E27FC236}">
                <a16:creationId xmlns:a16="http://schemas.microsoft.com/office/drawing/2014/main" id="{FCD3FBD9-F48A-66FC-E781-796995628B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01700" y="-34724"/>
            <a:ext cx="9190299" cy="6892724"/>
          </a:xfrm>
          <a:prstGeom prst="rect">
            <a:avLst/>
          </a:prstGeom>
        </p:spPr>
      </p:pic>
      <p:pic>
        <p:nvPicPr>
          <p:cNvPr id="6" name="Picture 2" descr="Clearpath Robotics TurtleBot 4 Mobile Robot">
            <a:extLst>
              <a:ext uri="{FF2B5EF4-FFF2-40B4-BE49-F238E27FC236}">
                <a16:creationId xmlns:a16="http://schemas.microsoft.com/office/drawing/2014/main" id="{3633719F-F9B9-BAA1-7424-17038A29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" y="2310075"/>
            <a:ext cx="2818435" cy="281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7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CCC62-CB7B-FF9C-9C17-BF79864B6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D71B638-127C-8706-AA91-402C76C78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FD85DE8-0A34-0B42-FC83-2C76B6E99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DA9DEDF-6882-A03D-5C27-8522F3BCA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Features: Gone Wrong</a:t>
            </a:r>
          </a:p>
        </p:txBody>
      </p:sp>
      <p:pic>
        <p:nvPicPr>
          <p:cNvPr id="8194" name="Picture 2" descr="map">
            <a:extLst>
              <a:ext uri="{FF2B5EF4-FFF2-40B4-BE49-F238E27FC236}">
                <a16:creationId xmlns:a16="http://schemas.microsoft.com/office/drawing/2014/main" id="{1188F9F7-2EAC-DB2A-E4F7-39514068E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4" t="717" r="13457" b="772"/>
          <a:stretch/>
        </p:blipFill>
        <p:spPr bwMode="auto">
          <a:xfrm>
            <a:off x="6817204" y="1362859"/>
            <a:ext cx="5189458" cy="5338181"/>
          </a:xfrm>
          <a:custGeom>
            <a:avLst/>
            <a:gdLst>
              <a:gd name="connsiteX0" fmla="*/ 0 w 5189458"/>
              <a:gd name="connsiteY0" fmla="*/ 0 h 5338181"/>
              <a:gd name="connsiteX1" fmla="*/ 524712 w 5189458"/>
              <a:gd name="connsiteY1" fmla="*/ 0 h 5338181"/>
              <a:gd name="connsiteX2" fmla="*/ 1049424 w 5189458"/>
              <a:gd name="connsiteY2" fmla="*/ 0 h 5338181"/>
              <a:gd name="connsiteX3" fmla="*/ 1470346 w 5189458"/>
              <a:gd name="connsiteY3" fmla="*/ 0 h 5338181"/>
              <a:gd name="connsiteX4" fmla="*/ 1995058 w 5189458"/>
              <a:gd name="connsiteY4" fmla="*/ 0 h 5338181"/>
              <a:gd name="connsiteX5" fmla="*/ 2623559 w 5189458"/>
              <a:gd name="connsiteY5" fmla="*/ 0 h 5338181"/>
              <a:gd name="connsiteX6" fmla="*/ 3303955 w 5189458"/>
              <a:gd name="connsiteY6" fmla="*/ 0 h 5338181"/>
              <a:gd name="connsiteX7" fmla="*/ 3776772 w 5189458"/>
              <a:gd name="connsiteY7" fmla="*/ 0 h 5338181"/>
              <a:gd name="connsiteX8" fmla="*/ 4405273 w 5189458"/>
              <a:gd name="connsiteY8" fmla="*/ 0 h 5338181"/>
              <a:gd name="connsiteX9" fmla="*/ 5189458 w 5189458"/>
              <a:gd name="connsiteY9" fmla="*/ 0 h 5338181"/>
              <a:gd name="connsiteX10" fmla="*/ 5189458 w 5189458"/>
              <a:gd name="connsiteY10" fmla="*/ 486368 h 5338181"/>
              <a:gd name="connsiteX11" fmla="*/ 5189458 w 5189458"/>
              <a:gd name="connsiteY11" fmla="*/ 1186262 h 5338181"/>
              <a:gd name="connsiteX12" fmla="*/ 5189458 w 5189458"/>
              <a:gd name="connsiteY12" fmla="*/ 1886157 h 5338181"/>
              <a:gd name="connsiteX13" fmla="*/ 5189458 w 5189458"/>
              <a:gd name="connsiteY13" fmla="*/ 2372525 h 5338181"/>
              <a:gd name="connsiteX14" fmla="*/ 5189458 w 5189458"/>
              <a:gd name="connsiteY14" fmla="*/ 3019038 h 5338181"/>
              <a:gd name="connsiteX15" fmla="*/ 5189458 w 5189458"/>
              <a:gd name="connsiteY15" fmla="*/ 3505406 h 5338181"/>
              <a:gd name="connsiteX16" fmla="*/ 5189458 w 5189458"/>
              <a:gd name="connsiteY16" fmla="*/ 4098537 h 5338181"/>
              <a:gd name="connsiteX17" fmla="*/ 5189458 w 5189458"/>
              <a:gd name="connsiteY17" fmla="*/ 4745050 h 5338181"/>
              <a:gd name="connsiteX18" fmla="*/ 5189458 w 5189458"/>
              <a:gd name="connsiteY18" fmla="*/ 5338181 h 5338181"/>
              <a:gd name="connsiteX19" fmla="*/ 4509062 w 5189458"/>
              <a:gd name="connsiteY19" fmla="*/ 5338181 h 5338181"/>
              <a:gd name="connsiteX20" fmla="*/ 3828667 w 5189458"/>
              <a:gd name="connsiteY20" fmla="*/ 5338181 h 5338181"/>
              <a:gd name="connsiteX21" fmla="*/ 3200166 w 5189458"/>
              <a:gd name="connsiteY21" fmla="*/ 5338181 h 5338181"/>
              <a:gd name="connsiteX22" fmla="*/ 2779243 w 5189458"/>
              <a:gd name="connsiteY22" fmla="*/ 5338181 h 5338181"/>
              <a:gd name="connsiteX23" fmla="*/ 2202637 w 5189458"/>
              <a:gd name="connsiteY23" fmla="*/ 5338181 h 5338181"/>
              <a:gd name="connsiteX24" fmla="*/ 1729819 w 5189458"/>
              <a:gd name="connsiteY24" fmla="*/ 5338181 h 5338181"/>
              <a:gd name="connsiteX25" fmla="*/ 1257002 w 5189458"/>
              <a:gd name="connsiteY25" fmla="*/ 5338181 h 5338181"/>
              <a:gd name="connsiteX26" fmla="*/ 628501 w 5189458"/>
              <a:gd name="connsiteY26" fmla="*/ 5338181 h 5338181"/>
              <a:gd name="connsiteX27" fmla="*/ 0 w 5189458"/>
              <a:gd name="connsiteY27" fmla="*/ 5338181 h 5338181"/>
              <a:gd name="connsiteX28" fmla="*/ 0 w 5189458"/>
              <a:gd name="connsiteY28" fmla="*/ 4745050 h 5338181"/>
              <a:gd name="connsiteX29" fmla="*/ 0 w 5189458"/>
              <a:gd name="connsiteY29" fmla="*/ 4258682 h 5338181"/>
              <a:gd name="connsiteX30" fmla="*/ 0 w 5189458"/>
              <a:gd name="connsiteY30" fmla="*/ 3825696 h 5338181"/>
              <a:gd name="connsiteX31" fmla="*/ 0 w 5189458"/>
              <a:gd name="connsiteY31" fmla="*/ 3179183 h 5338181"/>
              <a:gd name="connsiteX32" fmla="*/ 0 w 5189458"/>
              <a:gd name="connsiteY32" fmla="*/ 2746198 h 5338181"/>
              <a:gd name="connsiteX33" fmla="*/ 0 w 5189458"/>
              <a:gd name="connsiteY33" fmla="*/ 2099685 h 5338181"/>
              <a:gd name="connsiteX34" fmla="*/ 0 w 5189458"/>
              <a:gd name="connsiteY34" fmla="*/ 1453171 h 5338181"/>
              <a:gd name="connsiteX35" fmla="*/ 0 w 5189458"/>
              <a:gd name="connsiteY35" fmla="*/ 1020186 h 5338181"/>
              <a:gd name="connsiteX36" fmla="*/ 0 w 5189458"/>
              <a:gd name="connsiteY36" fmla="*/ 0 h 533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189458" h="5338181" extrusionOk="0">
                <a:moveTo>
                  <a:pt x="0" y="0"/>
                </a:moveTo>
                <a:cubicBezTo>
                  <a:pt x="124930" y="-25194"/>
                  <a:pt x="270332" y="54921"/>
                  <a:pt x="524712" y="0"/>
                </a:cubicBezTo>
                <a:cubicBezTo>
                  <a:pt x="779092" y="-54921"/>
                  <a:pt x="897386" y="20474"/>
                  <a:pt x="1049424" y="0"/>
                </a:cubicBezTo>
                <a:cubicBezTo>
                  <a:pt x="1201462" y="-20474"/>
                  <a:pt x="1290975" y="46583"/>
                  <a:pt x="1470346" y="0"/>
                </a:cubicBezTo>
                <a:cubicBezTo>
                  <a:pt x="1649717" y="-46583"/>
                  <a:pt x="1844182" y="20447"/>
                  <a:pt x="1995058" y="0"/>
                </a:cubicBezTo>
                <a:cubicBezTo>
                  <a:pt x="2145934" y="-20447"/>
                  <a:pt x="2432018" y="35124"/>
                  <a:pt x="2623559" y="0"/>
                </a:cubicBezTo>
                <a:cubicBezTo>
                  <a:pt x="2815100" y="-35124"/>
                  <a:pt x="3136874" y="40414"/>
                  <a:pt x="3303955" y="0"/>
                </a:cubicBezTo>
                <a:cubicBezTo>
                  <a:pt x="3471036" y="-40414"/>
                  <a:pt x="3593917" y="34053"/>
                  <a:pt x="3776772" y="0"/>
                </a:cubicBezTo>
                <a:cubicBezTo>
                  <a:pt x="3959627" y="-34053"/>
                  <a:pt x="4179630" y="12270"/>
                  <a:pt x="4405273" y="0"/>
                </a:cubicBezTo>
                <a:cubicBezTo>
                  <a:pt x="4630916" y="-12270"/>
                  <a:pt x="4841067" y="62433"/>
                  <a:pt x="5189458" y="0"/>
                </a:cubicBezTo>
                <a:cubicBezTo>
                  <a:pt x="5234491" y="184002"/>
                  <a:pt x="5184959" y="267356"/>
                  <a:pt x="5189458" y="486368"/>
                </a:cubicBezTo>
                <a:cubicBezTo>
                  <a:pt x="5193957" y="705380"/>
                  <a:pt x="5176341" y="958782"/>
                  <a:pt x="5189458" y="1186262"/>
                </a:cubicBezTo>
                <a:cubicBezTo>
                  <a:pt x="5202575" y="1413742"/>
                  <a:pt x="5162823" y="1738045"/>
                  <a:pt x="5189458" y="1886157"/>
                </a:cubicBezTo>
                <a:cubicBezTo>
                  <a:pt x="5216093" y="2034269"/>
                  <a:pt x="5161670" y="2129667"/>
                  <a:pt x="5189458" y="2372525"/>
                </a:cubicBezTo>
                <a:cubicBezTo>
                  <a:pt x="5217246" y="2615383"/>
                  <a:pt x="5160799" y="2771552"/>
                  <a:pt x="5189458" y="3019038"/>
                </a:cubicBezTo>
                <a:cubicBezTo>
                  <a:pt x="5218117" y="3266524"/>
                  <a:pt x="5182153" y="3297004"/>
                  <a:pt x="5189458" y="3505406"/>
                </a:cubicBezTo>
                <a:cubicBezTo>
                  <a:pt x="5196763" y="3713808"/>
                  <a:pt x="5127376" y="3846837"/>
                  <a:pt x="5189458" y="4098537"/>
                </a:cubicBezTo>
                <a:cubicBezTo>
                  <a:pt x="5251540" y="4350237"/>
                  <a:pt x="5174806" y="4515424"/>
                  <a:pt x="5189458" y="4745050"/>
                </a:cubicBezTo>
                <a:cubicBezTo>
                  <a:pt x="5204110" y="4974676"/>
                  <a:pt x="5136861" y="5177094"/>
                  <a:pt x="5189458" y="5338181"/>
                </a:cubicBezTo>
                <a:cubicBezTo>
                  <a:pt x="4879799" y="5398979"/>
                  <a:pt x="4773166" y="5300879"/>
                  <a:pt x="4509062" y="5338181"/>
                </a:cubicBezTo>
                <a:cubicBezTo>
                  <a:pt x="4244958" y="5375483"/>
                  <a:pt x="4034863" y="5266993"/>
                  <a:pt x="3828667" y="5338181"/>
                </a:cubicBezTo>
                <a:cubicBezTo>
                  <a:pt x="3622472" y="5409369"/>
                  <a:pt x="3470244" y="5288220"/>
                  <a:pt x="3200166" y="5338181"/>
                </a:cubicBezTo>
                <a:cubicBezTo>
                  <a:pt x="2930088" y="5388142"/>
                  <a:pt x="2887149" y="5291231"/>
                  <a:pt x="2779243" y="5338181"/>
                </a:cubicBezTo>
                <a:cubicBezTo>
                  <a:pt x="2671337" y="5385131"/>
                  <a:pt x="2373451" y="5293101"/>
                  <a:pt x="2202637" y="5338181"/>
                </a:cubicBezTo>
                <a:cubicBezTo>
                  <a:pt x="2031823" y="5383261"/>
                  <a:pt x="1827418" y="5337068"/>
                  <a:pt x="1729819" y="5338181"/>
                </a:cubicBezTo>
                <a:cubicBezTo>
                  <a:pt x="1632220" y="5339294"/>
                  <a:pt x="1478417" y="5285542"/>
                  <a:pt x="1257002" y="5338181"/>
                </a:cubicBezTo>
                <a:cubicBezTo>
                  <a:pt x="1035587" y="5390820"/>
                  <a:pt x="916120" y="5266507"/>
                  <a:pt x="628501" y="5338181"/>
                </a:cubicBezTo>
                <a:cubicBezTo>
                  <a:pt x="340882" y="5409855"/>
                  <a:pt x="128744" y="5268039"/>
                  <a:pt x="0" y="5338181"/>
                </a:cubicBezTo>
                <a:cubicBezTo>
                  <a:pt x="-67233" y="5056720"/>
                  <a:pt x="37743" y="4891136"/>
                  <a:pt x="0" y="4745050"/>
                </a:cubicBezTo>
                <a:cubicBezTo>
                  <a:pt x="-37743" y="4598964"/>
                  <a:pt x="57135" y="4470471"/>
                  <a:pt x="0" y="4258682"/>
                </a:cubicBezTo>
                <a:cubicBezTo>
                  <a:pt x="-57135" y="4046893"/>
                  <a:pt x="51540" y="3923731"/>
                  <a:pt x="0" y="3825696"/>
                </a:cubicBezTo>
                <a:cubicBezTo>
                  <a:pt x="-51540" y="3727661"/>
                  <a:pt x="72577" y="3389259"/>
                  <a:pt x="0" y="3179183"/>
                </a:cubicBezTo>
                <a:cubicBezTo>
                  <a:pt x="-72577" y="2969107"/>
                  <a:pt x="37831" y="2890444"/>
                  <a:pt x="0" y="2746198"/>
                </a:cubicBezTo>
                <a:cubicBezTo>
                  <a:pt x="-37831" y="2601952"/>
                  <a:pt x="63248" y="2315940"/>
                  <a:pt x="0" y="2099685"/>
                </a:cubicBezTo>
                <a:cubicBezTo>
                  <a:pt x="-63248" y="1883430"/>
                  <a:pt x="59731" y="1607705"/>
                  <a:pt x="0" y="1453171"/>
                </a:cubicBezTo>
                <a:cubicBezTo>
                  <a:pt x="-59731" y="1298637"/>
                  <a:pt x="14736" y="1205818"/>
                  <a:pt x="0" y="1020186"/>
                </a:cubicBezTo>
                <a:cubicBezTo>
                  <a:pt x="-14736" y="834555"/>
                  <a:pt x="61914" y="288934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5022573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creenshot from 2016-03-05 23:50:02">
            <a:extLst>
              <a:ext uri="{FF2B5EF4-FFF2-40B4-BE49-F238E27FC236}">
                <a16:creationId xmlns:a16="http://schemas.microsoft.com/office/drawing/2014/main" id="{0654FB7D-C80B-E347-A599-007635E1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1" t="12730" r="22159" b="39584"/>
          <a:stretch/>
        </p:blipFill>
        <p:spPr bwMode="auto">
          <a:xfrm>
            <a:off x="92600" y="1364916"/>
            <a:ext cx="6562846" cy="5338961"/>
          </a:xfrm>
          <a:custGeom>
            <a:avLst/>
            <a:gdLst>
              <a:gd name="connsiteX0" fmla="*/ 0 w 6562846"/>
              <a:gd name="connsiteY0" fmla="*/ 0 h 5338961"/>
              <a:gd name="connsiteX1" fmla="*/ 530994 w 6562846"/>
              <a:gd name="connsiteY1" fmla="*/ 0 h 5338961"/>
              <a:gd name="connsiteX2" fmla="*/ 930731 w 6562846"/>
              <a:gd name="connsiteY2" fmla="*/ 0 h 5338961"/>
              <a:gd name="connsiteX3" fmla="*/ 1658610 w 6562846"/>
              <a:gd name="connsiteY3" fmla="*/ 0 h 5338961"/>
              <a:gd name="connsiteX4" fmla="*/ 2189604 w 6562846"/>
              <a:gd name="connsiteY4" fmla="*/ 0 h 5338961"/>
              <a:gd name="connsiteX5" fmla="*/ 2720598 w 6562846"/>
              <a:gd name="connsiteY5" fmla="*/ 0 h 5338961"/>
              <a:gd name="connsiteX6" fmla="*/ 3448477 w 6562846"/>
              <a:gd name="connsiteY6" fmla="*/ 0 h 5338961"/>
              <a:gd name="connsiteX7" fmla="*/ 3913843 w 6562846"/>
              <a:gd name="connsiteY7" fmla="*/ 0 h 5338961"/>
              <a:gd name="connsiteX8" fmla="*/ 4641722 w 6562846"/>
              <a:gd name="connsiteY8" fmla="*/ 0 h 5338961"/>
              <a:gd name="connsiteX9" fmla="*/ 5369601 w 6562846"/>
              <a:gd name="connsiteY9" fmla="*/ 0 h 5338961"/>
              <a:gd name="connsiteX10" fmla="*/ 5966224 w 6562846"/>
              <a:gd name="connsiteY10" fmla="*/ 0 h 5338961"/>
              <a:gd name="connsiteX11" fmla="*/ 6562846 w 6562846"/>
              <a:gd name="connsiteY11" fmla="*/ 0 h 5338961"/>
              <a:gd name="connsiteX12" fmla="*/ 6562846 w 6562846"/>
              <a:gd name="connsiteY12" fmla="*/ 539828 h 5338961"/>
              <a:gd name="connsiteX13" fmla="*/ 6562846 w 6562846"/>
              <a:gd name="connsiteY13" fmla="*/ 972877 h 5338961"/>
              <a:gd name="connsiteX14" fmla="*/ 6562846 w 6562846"/>
              <a:gd name="connsiteY14" fmla="*/ 1566095 h 5338961"/>
              <a:gd name="connsiteX15" fmla="*/ 6562846 w 6562846"/>
              <a:gd name="connsiteY15" fmla="*/ 2159313 h 5338961"/>
              <a:gd name="connsiteX16" fmla="*/ 6562846 w 6562846"/>
              <a:gd name="connsiteY16" fmla="*/ 2752531 h 5338961"/>
              <a:gd name="connsiteX17" fmla="*/ 6562846 w 6562846"/>
              <a:gd name="connsiteY17" fmla="*/ 3399139 h 5338961"/>
              <a:gd name="connsiteX18" fmla="*/ 6562846 w 6562846"/>
              <a:gd name="connsiteY18" fmla="*/ 4045746 h 5338961"/>
              <a:gd name="connsiteX19" fmla="*/ 6562846 w 6562846"/>
              <a:gd name="connsiteY19" fmla="*/ 4692354 h 5338961"/>
              <a:gd name="connsiteX20" fmla="*/ 6562846 w 6562846"/>
              <a:gd name="connsiteY20" fmla="*/ 5338961 h 5338961"/>
              <a:gd name="connsiteX21" fmla="*/ 6097481 w 6562846"/>
              <a:gd name="connsiteY21" fmla="*/ 5338961 h 5338961"/>
              <a:gd name="connsiteX22" fmla="*/ 5500858 w 6562846"/>
              <a:gd name="connsiteY22" fmla="*/ 5338961 h 5338961"/>
              <a:gd name="connsiteX23" fmla="*/ 5035493 w 6562846"/>
              <a:gd name="connsiteY23" fmla="*/ 5338961 h 5338961"/>
              <a:gd name="connsiteX24" fmla="*/ 4438870 w 6562846"/>
              <a:gd name="connsiteY24" fmla="*/ 5338961 h 5338961"/>
              <a:gd name="connsiteX25" fmla="*/ 4039133 w 6562846"/>
              <a:gd name="connsiteY25" fmla="*/ 5338961 h 5338961"/>
              <a:gd name="connsiteX26" fmla="*/ 3639396 w 6562846"/>
              <a:gd name="connsiteY26" fmla="*/ 5338961 h 5338961"/>
              <a:gd name="connsiteX27" fmla="*/ 3042774 w 6562846"/>
              <a:gd name="connsiteY27" fmla="*/ 5338961 h 5338961"/>
              <a:gd name="connsiteX28" fmla="*/ 2577409 w 6562846"/>
              <a:gd name="connsiteY28" fmla="*/ 5338961 h 5338961"/>
              <a:gd name="connsiteX29" fmla="*/ 1915158 w 6562846"/>
              <a:gd name="connsiteY29" fmla="*/ 5338961 h 5338961"/>
              <a:gd name="connsiteX30" fmla="*/ 1449792 w 6562846"/>
              <a:gd name="connsiteY30" fmla="*/ 5338961 h 5338961"/>
              <a:gd name="connsiteX31" fmla="*/ 787542 w 6562846"/>
              <a:gd name="connsiteY31" fmla="*/ 5338961 h 5338961"/>
              <a:gd name="connsiteX32" fmla="*/ 0 w 6562846"/>
              <a:gd name="connsiteY32" fmla="*/ 5338961 h 5338961"/>
              <a:gd name="connsiteX33" fmla="*/ 0 w 6562846"/>
              <a:gd name="connsiteY33" fmla="*/ 4692354 h 5338961"/>
              <a:gd name="connsiteX34" fmla="*/ 0 w 6562846"/>
              <a:gd name="connsiteY34" fmla="*/ 4045746 h 5338961"/>
              <a:gd name="connsiteX35" fmla="*/ 0 w 6562846"/>
              <a:gd name="connsiteY35" fmla="*/ 3345749 h 5338961"/>
              <a:gd name="connsiteX36" fmla="*/ 0 w 6562846"/>
              <a:gd name="connsiteY36" fmla="*/ 2805921 h 5338961"/>
              <a:gd name="connsiteX37" fmla="*/ 0 w 6562846"/>
              <a:gd name="connsiteY37" fmla="*/ 2105924 h 5338961"/>
              <a:gd name="connsiteX38" fmla="*/ 0 w 6562846"/>
              <a:gd name="connsiteY38" fmla="*/ 1619485 h 5338961"/>
              <a:gd name="connsiteX39" fmla="*/ 0 w 6562846"/>
              <a:gd name="connsiteY39" fmla="*/ 1186436 h 5338961"/>
              <a:gd name="connsiteX40" fmla="*/ 0 w 6562846"/>
              <a:gd name="connsiteY40" fmla="*/ 753387 h 5338961"/>
              <a:gd name="connsiteX41" fmla="*/ 0 w 6562846"/>
              <a:gd name="connsiteY41" fmla="*/ 0 h 533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62846" h="5338961" extrusionOk="0">
                <a:moveTo>
                  <a:pt x="0" y="0"/>
                </a:moveTo>
                <a:cubicBezTo>
                  <a:pt x="223509" y="-55302"/>
                  <a:pt x="290936" y="30481"/>
                  <a:pt x="530994" y="0"/>
                </a:cubicBezTo>
                <a:cubicBezTo>
                  <a:pt x="771052" y="-30481"/>
                  <a:pt x="753634" y="41017"/>
                  <a:pt x="930731" y="0"/>
                </a:cubicBezTo>
                <a:cubicBezTo>
                  <a:pt x="1107828" y="-41017"/>
                  <a:pt x="1491888" y="16304"/>
                  <a:pt x="1658610" y="0"/>
                </a:cubicBezTo>
                <a:cubicBezTo>
                  <a:pt x="1825332" y="-16304"/>
                  <a:pt x="2002718" y="48693"/>
                  <a:pt x="2189604" y="0"/>
                </a:cubicBezTo>
                <a:cubicBezTo>
                  <a:pt x="2376490" y="-48693"/>
                  <a:pt x="2565450" y="4699"/>
                  <a:pt x="2720598" y="0"/>
                </a:cubicBezTo>
                <a:cubicBezTo>
                  <a:pt x="2875746" y="-4699"/>
                  <a:pt x="3297409" y="84083"/>
                  <a:pt x="3448477" y="0"/>
                </a:cubicBezTo>
                <a:cubicBezTo>
                  <a:pt x="3599545" y="-84083"/>
                  <a:pt x="3733785" y="47331"/>
                  <a:pt x="3913843" y="0"/>
                </a:cubicBezTo>
                <a:cubicBezTo>
                  <a:pt x="4093901" y="-47331"/>
                  <a:pt x="4279546" y="69057"/>
                  <a:pt x="4641722" y="0"/>
                </a:cubicBezTo>
                <a:cubicBezTo>
                  <a:pt x="5003898" y="-69057"/>
                  <a:pt x="5122254" y="87064"/>
                  <a:pt x="5369601" y="0"/>
                </a:cubicBezTo>
                <a:cubicBezTo>
                  <a:pt x="5616948" y="-87064"/>
                  <a:pt x="5789661" y="2279"/>
                  <a:pt x="5966224" y="0"/>
                </a:cubicBezTo>
                <a:cubicBezTo>
                  <a:pt x="6142787" y="-2279"/>
                  <a:pt x="6339266" y="48998"/>
                  <a:pt x="6562846" y="0"/>
                </a:cubicBezTo>
                <a:cubicBezTo>
                  <a:pt x="6591883" y="266118"/>
                  <a:pt x="6535453" y="380890"/>
                  <a:pt x="6562846" y="539828"/>
                </a:cubicBezTo>
                <a:cubicBezTo>
                  <a:pt x="6590239" y="698766"/>
                  <a:pt x="6538088" y="794996"/>
                  <a:pt x="6562846" y="972877"/>
                </a:cubicBezTo>
                <a:cubicBezTo>
                  <a:pt x="6587604" y="1150758"/>
                  <a:pt x="6519737" y="1359276"/>
                  <a:pt x="6562846" y="1566095"/>
                </a:cubicBezTo>
                <a:cubicBezTo>
                  <a:pt x="6605955" y="1772914"/>
                  <a:pt x="6548580" y="2010260"/>
                  <a:pt x="6562846" y="2159313"/>
                </a:cubicBezTo>
                <a:cubicBezTo>
                  <a:pt x="6577112" y="2308366"/>
                  <a:pt x="6491815" y="2566959"/>
                  <a:pt x="6562846" y="2752531"/>
                </a:cubicBezTo>
                <a:cubicBezTo>
                  <a:pt x="6633877" y="2938103"/>
                  <a:pt x="6542660" y="3137949"/>
                  <a:pt x="6562846" y="3399139"/>
                </a:cubicBezTo>
                <a:cubicBezTo>
                  <a:pt x="6583032" y="3660329"/>
                  <a:pt x="6518166" y="3909170"/>
                  <a:pt x="6562846" y="4045746"/>
                </a:cubicBezTo>
                <a:cubicBezTo>
                  <a:pt x="6607526" y="4182322"/>
                  <a:pt x="6526832" y="4540028"/>
                  <a:pt x="6562846" y="4692354"/>
                </a:cubicBezTo>
                <a:cubicBezTo>
                  <a:pt x="6598860" y="4844680"/>
                  <a:pt x="6519034" y="5131795"/>
                  <a:pt x="6562846" y="5338961"/>
                </a:cubicBezTo>
                <a:cubicBezTo>
                  <a:pt x="6410482" y="5377940"/>
                  <a:pt x="6311857" y="5324225"/>
                  <a:pt x="6097481" y="5338961"/>
                </a:cubicBezTo>
                <a:cubicBezTo>
                  <a:pt x="5883105" y="5353697"/>
                  <a:pt x="5768374" y="5294354"/>
                  <a:pt x="5500858" y="5338961"/>
                </a:cubicBezTo>
                <a:cubicBezTo>
                  <a:pt x="5233342" y="5383568"/>
                  <a:pt x="5196139" y="5329258"/>
                  <a:pt x="5035493" y="5338961"/>
                </a:cubicBezTo>
                <a:cubicBezTo>
                  <a:pt x="4874847" y="5348664"/>
                  <a:pt x="4619420" y="5297018"/>
                  <a:pt x="4438870" y="5338961"/>
                </a:cubicBezTo>
                <a:cubicBezTo>
                  <a:pt x="4258320" y="5380904"/>
                  <a:pt x="4154746" y="5311731"/>
                  <a:pt x="4039133" y="5338961"/>
                </a:cubicBezTo>
                <a:cubicBezTo>
                  <a:pt x="3923520" y="5366191"/>
                  <a:pt x="3751081" y="5326433"/>
                  <a:pt x="3639396" y="5338961"/>
                </a:cubicBezTo>
                <a:cubicBezTo>
                  <a:pt x="3527711" y="5351489"/>
                  <a:pt x="3189584" y="5321031"/>
                  <a:pt x="3042774" y="5338961"/>
                </a:cubicBezTo>
                <a:cubicBezTo>
                  <a:pt x="2895964" y="5356891"/>
                  <a:pt x="2724622" y="5308145"/>
                  <a:pt x="2577409" y="5338961"/>
                </a:cubicBezTo>
                <a:cubicBezTo>
                  <a:pt x="2430197" y="5369777"/>
                  <a:pt x="2128671" y="5288386"/>
                  <a:pt x="1915158" y="5338961"/>
                </a:cubicBezTo>
                <a:cubicBezTo>
                  <a:pt x="1701645" y="5389536"/>
                  <a:pt x="1604739" y="5324555"/>
                  <a:pt x="1449792" y="5338961"/>
                </a:cubicBezTo>
                <a:cubicBezTo>
                  <a:pt x="1294845" y="5353367"/>
                  <a:pt x="1023364" y="5311655"/>
                  <a:pt x="787542" y="5338961"/>
                </a:cubicBezTo>
                <a:cubicBezTo>
                  <a:pt x="551720" y="5366267"/>
                  <a:pt x="383684" y="5281478"/>
                  <a:pt x="0" y="5338961"/>
                </a:cubicBezTo>
                <a:cubicBezTo>
                  <a:pt x="-34811" y="5076086"/>
                  <a:pt x="13899" y="4953843"/>
                  <a:pt x="0" y="4692354"/>
                </a:cubicBezTo>
                <a:cubicBezTo>
                  <a:pt x="-13899" y="4430865"/>
                  <a:pt x="57025" y="4273221"/>
                  <a:pt x="0" y="4045746"/>
                </a:cubicBezTo>
                <a:cubicBezTo>
                  <a:pt x="-57025" y="3818271"/>
                  <a:pt x="12027" y="3534088"/>
                  <a:pt x="0" y="3345749"/>
                </a:cubicBezTo>
                <a:cubicBezTo>
                  <a:pt x="-12027" y="3157410"/>
                  <a:pt x="39766" y="2984979"/>
                  <a:pt x="0" y="2805921"/>
                </a:cubicBezTo>
                <a:cubicBezTo>
                  <a:pt x="-39766" y="2626863"/>
                  <a:pt x="70537" y="2320093"/>
                  <a:pt x="0" y="2105924"/>
                </a:cubicBezTo>
                <a:cubicBezTo>
                  <a:pt x="-70537" y="1891755"/>
                  <a:pt x="24526" y="1775712"/>
                  <a:pt x="0" y="1619485"/>
                </a:cubicBezTo>
                <a:cubicBezTo>
                  <a:pt x="-24526" y="1463258"/>
                  <a:pt x="32280" y="1285107"/>
                  <a:pt x="0" y="1186436"/>
                </a:cubicBezTo>
                <a:cubicBezTo>
                  <a:pt x="-32280" y="1087765"/>
                  <a:pt x="46474" y="881670"/>
                  <a:pt x="0" y="753387"/>
                </a:cubicBezTo>
                <a:cubicBezTo>
                  <a:pt x="-46474" y="625104"/>
                  <a:pt x="82319" y="33661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6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F7B4B-E10E-FE3E-E1D8-EDA33EF3C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DF67312-0686-7C15-ED1F-7455D3C93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0C2AC37-D2C3-DE82-B355-3EC9E1CC2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19E9F7C-8EB7-44AA-A533-CAAAC183D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919505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World Frame</a:t>
            </a:r>
          </a:p>
        </p:txBody>
      </p:sp>
      <p:pic>
        <p:nvPicPr>
          <p:cNvPr id="9" name="Picture 4" descr="Screen Shot 2016-03-06 at 11.46.14 AM">
            <a:extLst>
              <a:ext uri="{FF2B5EF4-FFF2-40B4-BE49-F238E27FC236}">
                <a16:creationId xmlns:a16="http://schemas.microsoft.com/office/drawing/2014/main" id="{2E68E9E4-D8D4-4697-D95B-0825541D1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3" y="1402009"/>
            <a:ext cx="6232601" cy="5086877"/>
          </a:xfrm>
          <a:custGeom>
            <a:avLst/>
            <a:gdLst>
              <a:gd name="connsiteX0" fmla="*/ 0 w 6232601"/>
              <a:gd name="connsiteY0" fmla="*/ 0 h 5086877"/>
              <a:gd name="connsiteX1" fmla="*/ 504274 w 6232601"/>
              <a:gd name="connsiteY1" fmla="*/ 0 h 5086877"/>
              <a:gd name="connsiteX2" fmla="*/ 883896 w 6232601"/>
              <a:gd name="connsiteY2" fmla="*/ 0 h 5086877"/>
              <a:gd name="connsiteX3" fmla="*/ 1575148 w 6232601"/>
              <a:gd name="connsiteY3" fmla="*/ 0 h 5086877"/>
              <a:gd name="connsiteX4" fmla="*/ 2079422 w 6232601"/>
              <a:gd name="connsiteY4" fmla="*/ 0 h 5086877"/>
              <a:gd name="connsiteX5" fmla="*/ 2583696 w 6232601"/>
              <a:gd name="connsiteY5" fmla="*/ 0 h 5086877"/>
              <a:gd name="connsiteX6" fmla="*/ 3274949 w 6232601"/>
              <a:gd name="connsiteY6" fmla="*/ 0 h 5086877"/>
              <a:gd name="connsiteX7" fmla="*/ 3716897 w 6232601"/>
              <a:gd name="connsiteY7" fmla="*/ 0 h 5086877"/>
              <a:gd name="connsiteX8" fmla="*/ 4408149 w 6232601"/>
              <a:gd name="connsiteY8" fmla="*/ 0 h 5086877"/>
              <a:gd name="connsiteX9" fmla="*/ 5099401 w 6232601"/>
              <a:gd name="connsiteY9" fmla="*/ 0 h 5086877"/>
              <a:gd name="connsiteX10" fmla="*/ 5666001 w 6232601"/>
              <a:gd name="connsiteY10" fmla="*/ 0 h 5086877"/>
              <a:gd name="connsiteX11" fmla="*/ 6232601 w 6232601"/>
              <a:gd name="connsiteY11" fmla="*/ 0 h 5086877"/>
              <a:gd name="connsiteX12" fmla="*/ 6232601 w 6232601"/>
              <a:gd name="connsiteY12" fmla="*/ 514340 h 5086877"/>
              <a:gd name="connsiteX13" fmla="*/ 6232601 w 6232601"/>
              <a:gd name="connsiteY13" fmla="*/ 926942 h 5086877"/>
              <a:gd name="connsiteX14" fmla="*/ 6232601 w 6232601"/>
              <a:gd name="connsiteY14" fmla="*/ 1492151 h 5086877"/>
              <a:gd name="connsiteX15" fmla="*/ 6232601 w 6232601"/>
              <a:gd name="connsiteY15" fmla="*/ 2057359 h 5086877"/>
              <a:gd name="connsiteX16" fmla="*/ 6232601 w 6232601"/>
              <a:gd name="connsiteY16" fmla="*/ 2622568 h 5086877"/>
              <a:gd name="connsiteX17" fmla="*/ 6232601 w 6232601"/>
              <a:gd name="connsiteY17" fmla="*/ 3238645 h 5086877"/>
              <a:gd name="connsiteX18" fmla="*/ 6232601 w 6232601"/>
              <a:gd name="connsiteY18" fmla="*/ 3854722 h 5086877"/>
              <a:gd name="connsiteX19" fmla="*/ 6232601 w 6232601"/>
              <a:gd name="connsiteY19" fmla="*/ 4470800 h 5086877"/>
              <a:gd name="connsiteX20" fmla="*/ 6232601 w 6232601"/>
              <a:gd name="connsiteY20" fmla="*/ 5086877 h 5086877"/>
              <a:gd name="connsiteX21" fmla="*/ 5790653 w 6232601"/>
              <a:gd name="connsiteY21" fmla="*/ 5086877 h 5086877"/>
              <a:gd name="connsiteX22" fmla="*/ 5224053 w 6232601"/>
              <a:gd name="connsiteY22" fmla="*/ 5086877 h 5086877"/>
              <a:gd name="connsiteX23" fmla="*/ 4782105 w 6232601"/>
              <a:gd name="connsiteY23" fmla="*/ 5086877 h 5086877"/>
              <a:gd name="connsiteX24" fmla="*/ 4215505 w 6232601"/>
              <a:gd name="connsiteY24" fmla="*/ 5086877 h 5086877"/>
              <a:gd name="connsiteX25" fmla="*/ 3835883 w 6232601"/>
              <a:gd name="connsiteY25" fmla="*/ 5086877 h 5086877"/>
              <a:gd name="connsiteX26" fmla="*/ 3456261 w 6232601"/>
              <a:gd name="connsiteY26" fmla="*/ 5086877 h 5086877"/>
              <a:gd name="connsiteX27" fmla="*/ 2889660 w 6232601"/>
              <a:gd name="connsiteY27" fmla="*/ 5086877 h 5086877"/>
              <a:gd name="connsiteX28" fmla="*/ 2447712 w 6232601"/>
              <a:gd name="connsiteY28" fmla="*/ 5086877 h 5086877"/>
              <a:gd name="connsiteX29" fmla="*/ 1818786 w 6232601"/>
              <a:gd name="connsiteY29" fmla="*/ 5086877 h 5086877"/>
              <a:gd name="connsiteX30" fmla="*/ 1376838 w 6232601"/>
              <a:gd name="connsiteY30" fmla="*/ 5086877 h 5086877"/>
              <a:gd name="connsiteX31" fmla="*/ 747912 w 6232601"/>
              <a:gd name="connsiteY31" fmla="*/ 5086877 h 5086877"/>
              <a:gd name="connsiteX32" fmla="*/ 0 w 6232601"/>
              <a:gd name="connsiteY32" fmla="*/ 5086877 h 5086877"/>
              <a:gd name="connsiteX33" fmla="*/ 0 w 6232601"/>
              <a:gd name="connsiteY33" fmla="*/ 4470800 h 5086877"/>
              <a:gd name="connsiteX34" fmla="*/ 0 w 6232601"/>
              <a:gd name="connsiteY34" fmla="*/ 3854722 h 5086877"/>
              <a:gd name="connsiteX35" fmla="*/ 0 w 6232601"/>
              <a:gd name="connsiteY35" fmla="*/ 3187776 h 5086877"/>
              <a:gd name="connsiteX36" fmla="*/ 0 w 6232601"/>
              <a:gd name="connsiteY36" fmla="*/ 2673436 h 5086877"/>
              <a:gd name="connsiteX37" fmla="*/ 0 w 6232601"/>
              <a:gd name="connsiteY37" fmla="*/ 2006490 h 5086877"/>
              <a:gd name="connsiteX38" fmla="*/ 0 w 6232601"/>
              <a:gd name="connsiteY38" fmla="*/ 1543019 h 5086877"/>
              <a:gd name="connsiteX39" fmla="*/ 0 w 6232601"/>
              <a:gd name="connsiteY39" fmla="*/ 1130417 h 5086877"/>
              <a:gd name="connsiteX40" fmla="*/ 0 w 6232601"/>
              <a:gd name="connsiteY40" fmla="*/ 717815 h 5086877"/>
              <a:gd name="connsiteX41" fmla="*/ 0 w 6232601"/>
              <a:gd name="connsiteY41" fmla="*/ 0 h 50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2601" h="5086877" extrusionOk="0">
                <a:moveTo>
                  <a:pt x="0" y="0"/>
                </a:moveTo>
                <a:cubicBezTo>
                  <a:pt x="216949" y="-5087"/>
                  <a:pt x="321759" y="10373"/>
                  <a:pt x="504274" y="0"/>
                </a:cubicBezTo>
                <a:cubicBezTo>
                  <a:pt x="686789" y="-10373"/>
                  <a:pt x="746630" y="43454"/>
                  <a:pt x="883896" y="0"/>
                </a:cubicBezTo>
                <a:cubicBezTo>
                  <a:pt x="1021162" y="-43454"/>
                  <a:pt x="1298237" y="55949"/>
                  <a:pt x="1575148" y="0"/>
                </a:cubicBezTo>
                <a:cubicBezTo>
                  <a:pt x="1852059" y="-55949"/>
                  <a:pt x="1832718" y="39546"/>
                  <a:pt x="2079422" y="0"/>
                </a:cubicBezTo>
                <a:cubicBezTo>
                  <a:pt x="2326126" y="-39546"/>
                  <a:pt x="2396196" y="55413"/>
                  <a:pt x="2583696" y="0"/>
                </a:cubicBezTo>
                <a:cubicBezTo>
                  <a:pt x="2771196" y="-55413"/>
                  <a:pt x="2997202" y="71086"/>
                  <a:pt x="3274949" y="0"/>
                </a:cubicBezTo>
                <a:cubicBezTo>
                  <a:pt x="3552696" y="-71086"/>
                  <a:pt x="3569680" y="28624"/>
                  <a:pt x="3716897" y="0"/>
                </a:cubicBezTo>
                <a:cubicBezTo>
                  <a:pt x="3864114" y="-28624"/>
                  <a:pt x="4222100" y="33573"/>
                  <a:pt x="4408149" y="0"/>
                </a:cubicBezTo>
                <a:cubicBezTo>
                  <a:pt x="4594198" y="-33573"/>
                  <a:pt x="4909546" y="37081"/>
                  <a:pt x="5099401" y="0"/>
                </a:cubicBezTo>
                <a:cubicBezTo>
                  <a:pt x="5289256" y="-37081"/>
                  <a:pt x="5511175" y="20893"/>
                  <a:pt x="5666001" y="0"/>
                </a:cubicBezTo>
                <a:cubicBezTo>
                  <a:pt x="5820827" y="-20893"/>
                  <a:pt x="6074175" y="47325"/>
                  <a:pt x="6232601" y="0"/>
                </a:cubicBezTo>
                <a:cubicBezTo>
                  <a:pt x="6247713" y="140594"/>
                  <a:pt x="6201733" y="352758"/>
                  <a:pt x="6232601" y="514340"/>
                </a:cubicBezTo>
                <a:cubicBezTo>
                  <a:pt x="6263469" y="675922"/>
                  <a:pt x="6227151" y="793448"/>
                  <a:pt x="6232601" y="926942"/>
                </a:cubicBezTo>
                <a:cubicBezTo>
                  <a:pt x="6238051" y="1060436"/>
                  <a:pt x="6173565" y="1342126"/>
                  <a:pt x="6232601" y="1492151"/>
                </a:cubicBezTo>
                <a:cubicBezTo>
                  <a:pt x="6291637" y="1642176"/>
                  <a:pt x="6189833" y="1821611"/>
                  <a:pt x="6232601" y="2057359"/>
                </a:cubicBezTo>
                <a:cubicBezTo>
                  <a:pt x="6275369" y="2293107"/>
                  <a:pt x="6188431" y="2501894"/>
                  <a:pt x="6232601" y="2622568"/>
                </a:cubicBezTo>
                <a:cubicBezTo>
                  <a:pt x="6276771" y="2743242"/>
                  <a:pt x="6168439" y="3002326"/>
                  <a:pt x="6232601" y="3238645"/>
                </a:cubicBezTo>
                <a:cubicBezTo>
                  <a:pt x="6296763" y="3474964"/>
                  <a:pt x="6206888" y="3617570"/>
                  <a:pt x="6232601" y="3854722"/>
                </a:cubicBezTo>
                <a:cubicBezTo>
                  <a:pt x="6258314" y="4091874"/>
                  <a:pt x="6164458" y="4305425"/>
                  <a:pt x="6232601" y="4470800"/>
                </a:cubicBezTo>
                <a:cubicBezTo>
                  <a:pt x="6300744" y="4636175"/>
                  <a:pt x="6193716" y="4889475"/>
                  <a:pt x="6232601" y="5086877"/>
                </a:cubicBezTo>
                <a:cubicBezTo>
                  <a:pt x="6074131" y="5104302"/>
                  <a:pt x="5969546" y="5039965"/>
                  <a:pt x="5790653" y="5086877"/>
                </a:cubicBezTo>
                <a:cubicBezTo>
                  <a:pt x="5611760" y="5133789"/>
                  <a:pt x="5352166" y="5055834"/>
                  <a:pt x="5224053" y="5086877"/>
                </a:cubicBezTo>
                <a:cubicBezTo>
                  <a:pt x="5095940" y="5117920"/>
                  <a:pt x="4985934" y="5072627"/>
                  <a:pt x="4782105" y="5086877"/>
                </a:cubicBezTo>
                <a:cubicBezTo>
                  <a:pt x="4578276" y="5101127"/>
                  <a:pt x="4456483" y="5041923"/>
                  <a:pt x="4215505" y="5086877"/>
                </a:cubicBezTo>
                <a:cubicBezTo>
                  <a:pt x="3974527" y="5131831"/>
                  <a:pt x="3949815" y="5058163"/>
                  <a:pt x="3835883" y="5086877"/>
                </a:cubicBezTo>
                <a:cubicBezTo>
                  <a:pt x="3721951" y="5115591"/>
                  <a:pt x="3578176" y="5072336"/>
                  <a:pt x="3456261" y="5086877"/>
                </a:cubicBezTo>
                <a:cubicBezTo>
                  <a:pt x="3334346" y="5101418"/>
                  <a:pt x="3144751" y="5031639"/>
                  <a:pt x="2889660" y="5086877"/>
                </a:cubicBezTo>
                <a:cubicBezTo>
                  <a:pt x="2634569" y="5142115"/>
                  <a:pt x="2575664" y="5054385"/>
                  <a:pt x="2447712" y="5086877"/>
                </a:cubicBezTo>
                <a:cubicBezTo>
                  <a:pt x="2319760" y="5119369"/>
                  <a:pt x="1958754" y="5054622"/>
                  <a:pt x="1818786" y="5086877"/>
                </a:cubicBezTo>
                <a:cubicBezTo>
                  <a:pt x="1678818" y="5119132"/>
                  <a:pt x="1573756" y="5047139"/>
                  <a:pt x="1376838" y="5086877"/>
                </a:cubicBezTo>
                <a:cubicBezTo>
                  <a:pt x="1179920" y="5126615"/>
                  <a:pt x="964189" y="5079946"/>
                  <a:pt x="747912" y="5086877"/>
                </a:cubicBezTo>
                <a:cubicBezTo>
                  <a:pt x="531635" y="5093808"/>
                  <a:pt x="307015" y="5079744"/>
                  <a:pt x="0" y="5086877"/>
                </a:cubicBezTo>
                <a:cubicBezTo>
                  <a:pt x="-14528" y="4936056"/>
                  <a:pt x="61965" y="4693261"/>
                  <a:pt x="0" y="4470800"/>
                </a:cubicBezTo>
                <a:cubicBezTo>
                  <a:pt x="-61965" y="4248339"/>
                  <a:pt x="40671" y="4120688"/>
                  <a:pt x="0" y="3854722"/>
                </a:cubicBezTo>
                <a:cubicBezTo>
                  <a:pt x="-40671" y="3588756"/>
                  <a:pt x="64024" y="3486269"/>
                  <a:pt x="0" y="3187776"/>
                </a:cubicBezTo>
                <a:cubicBezTo>
                  <a:pt x="-64024" y="2889283"/>
                  <a:pt x="16824" y="2874987"/>
                  <a:pt x="0" y="2673436"/>
                </a:cubicBezTo>
                <a:cubicBezTo>
                  <a:pt x="-16824" y="2471885"/>
                  <a:pt x="77980" y="2231242"/>
                  <a:pt x="0" y="2006490"/>
                </a:cubicBezTo>
                <a:cubicBezTo>
                  <a:pt x="-77980" y="1781738"/>
                  <a:pt x="15207" y="1659261"/>
                  <a:pt x="0" y="1543019"/>
                </a:cubicBezTo>
                <a:cubicBezTo>
                  <a:pt x="-15207" y="1426777"/>
                  <a:pt x="33335" y="1284668"/>
                  <a:pt x="0" y="1130417"/>
                </a:cubicBezTo>
                <a:cubicBezTo>
                  <a:pt x="-33335" y="976166"/>
                  <a:pt x="44609" y="900774"/>
                  <a:pt x="0" y="717815"/>
                </a:cubicBezTo>
                <a:cubicBezTo>
                  <a:pt x="-44609" y="534856"/>
                  <a:pt x="59215" y="20010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684E28-928D-0AEC-64D0-6D1086F8097B}"/>
              </a:ext>
            </a:extLst>
          </p:cNvPr>
          <p:cNvGrpSpPr/>
          <p:nvPr/>
        </p:nvGrpSpPr>
        <p:grpSpPr>
          <a:xfrm>
            <a:off x="-302332" y="5139159"/>
            <a:ext cx="4314798" cy="1259794"/>
            <a:chOff x="-302332" y="5139159"/>
            <a:chExt cx="4314798" cy="1259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C3C76C4-33DF-52DC-9F08-888ED2C7F1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8653" y="5139159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FFEA96-8A9D-A61F-A536-1C58C5A4F41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8653" y="6251053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935A05-738C-7FAB-AF25-FE6C0B6DCDC2}"/>
                </a:ext>
              </a:extLst>
            </p:cNvPr>
            <p:cNvSpPr txBox="1"/>
            <p:nvPr/>
          </p:nvSpPr>
          <p:spPr>
            <a:xfrm>
              <a:off x="3194613" y="5464273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(0,0)</a:t>
              </a: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0C123789-AF8C-44B6-B552-7FBA70601E56}"/>
                </a:ext>
              </a:extLst>
            </p:cNvPr>
            <p:cNvSpPr/>
            <p:nvPr/>
          </p:nvSpPr>
          <p:spPr bwMode="auto">
            <a:xfrm rot="20457586">
              <a:off x="-302332" y="5910567"/>
              <a:ext cx="3679990" cy="488386"/>
            </a:xfrm>
            <a:prstGeom prst="arc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93BE25-4731-DB57-D2B6-B6920ECE4589}"/>
                </a:ext>
              </a:extLst>
            </p:cNvPr>
            <p:cNvSpPr/>
            <p:nvPr/>
          </p:nvSpPr>
          <p:spPr bwMode="auto">
            <a:xfrm>
              <a:off x="3505669" y="5850672"/>
              <a:ext cx="139196" cy="1391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23" name="Picture 2" descr="Clearpath Robotics TurtleBot 4 Mobile Robot">
            <a:extLst>
              <a:ext uri="{FF2B5EF4-FFF2-40B4-BE49-F238E27FC236}">
                <a16:creationId xmlns:a16="http://schemas.microsoft.com/office/drawing/2014/main" id="{659359DE-BC1B-C972-4CF2-388CA6FA1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47" y="1402009"/>
            <a:ext cx="2676870" cy="26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2A1CD7-69F3-F73C-E557-B3BC72360E5E}"/>
              </a:ext>
            </a:extLst>
          </p:cNvPr>
          <p:cNvCxnSpPr/>
          <p:nvPr/>
        </p:nvCxnSpPr>
        <p:spPr bwMode="auto">
          <a:xfrm flipH="1">
            <a:off x="7035613" y="2653375"/>
            <a:ext cx="3361765" cy="211118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C30A78-01FD-2E8B-7CEA-EE2804AB6B12}"/>
                  </a:ext>
                </a:extLst>
              </p:cNvPr>
              <p:cNvSpPr txBox="1"/>
              <p:nvPr/>
            </p:nvSpPr>
            <p:spPr>
              <a:xfrm>
                <a:off x="7863793" y="3198167"/>
                <a:ext cx="9889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C30A78-01FD-2E8B-7CEA-EE2804AB6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793" y="3198167"/>
                <a:ext cx="988989" cy="461665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CAA2C-121E-718C-1A12-09E1C6A36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F234132-B8D4-996D-64AA-DADF55CE4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E4D15BF-A443-7672-AF8B-71FEA2CCF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E5C7C42-9AFE-5E3C-99A1-92DB8F9B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Coordinate Frames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84EE93-0513-3044-A046-85A1E39B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34" y="2057400"/>
            <a:ext cx="9211058" cy="3060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7CD02-AB5E-91F4-4750-A36F0EF7DF58}"/>
              </a:ext>
            </a:extLst>
          </p:cNvPr>
          <p:cNvSpPr txBox="1"/>
          <p:nvPr/>
        </p:nvSpPr>
        <p:spPr>
          <a:xfrm>
            <a:off x="1734672" y="5471811"/>
            <a:ext cx="899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point means nothing without a reference coordinate frame</a:t>
            </a:r>
          </a:p>
        </p:txBody>
      </p:sp>
    </p:spTree>
    <p:extLst>
      <p:ext uri="{BB962C8B-B14F-4D97-AF65-F5344CB8AC3E}">
        <p14:creationId xmlns:p14="http://schemas.microsoft.com/office/powerpoint/2010/main" val="86889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D0A9D-438A-C406-B370-09C5AAD83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DCE11D2-F17F-545A-007F-862FD65BB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66238D3-A53F-0E1B-92D5-6A11CDA3A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1970A20-0875-5017-E2EE-6DB099107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Rotation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B6077-0458-8502-EBD8-24AF47E3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56" y="1524250"/>
            <a:ext cx="4226136" cy="3922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728F8-16A8-16B7-2A69-D93961C70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365" y="6892925"/>
            <a:ext cx="6400800" cy="234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DBCF9-3EC0-A4F7-BA9F-F5A59924E1D5}"/>
              </a:ext>
            </a:extLst>
          </p:cNvPr>
          <p:cNvSpPr txBox="1"/>
          <p:nvPr/>
        </p:nvSpPr>
        <p:spPr>
          <a:xfrm>
            <a:off x="580660" y="5814663"/>
            <a:ext cx="6228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www.cs.columbia.edu</a:t>
            </a:r>
            <a:r>
              <a:rPr lang="en-US" dirty="0"/>
              <a:t>/~</a:t>
            </a:r>
            <a:r>
              <a:rPr lang="en-US" dirty="0" err="1"/>
              <a:t>allen</a:t>
            </a:r>
            <a:r>
              <a:rPr lang="en-US" dirty="0"/>
              <a:t>/F17/NOTES/frames2.pdf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C36D0-15E5-DB64-DBBB-7A33B1675CF6}"/>
              </a:ext>
            </a:extLst>
          </p:cNvPr>
          <p:cNvSpPr txBox="1"/>
          <p:nvPr/>
        </p:nvSpPr>
        <p:spPr>
          <a:xfrm>
            <a:off x="6544807" y="4771963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(rotates b to a)</a:t>
            </a:r>
          </a:p>
        </p:txBody>
      </p:sp>
    </p:spTree>
    <p:extLst>
      <p:ext uri="{BB962C8B-B14F-4D97-AF65-F5344CB8AC3E}">
        <p14:creationId xmlns:p14="http://schemas.microsoft.com/office/powerpoint/2010/main" val="4078466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05539-A9BB-0D3B-B862-DD44FF57C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CCE86F5-464F-D9D7-707B-921A7E1B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705EE43-E8BA-8FA7-E076-84969EF7B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0816082-7137-46B8-CF74-096179AD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29191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Adding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9635A-8E1C-3328-98CC-1495911E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56" y="2254250"/>
            <a:ext cx="64008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Perception Recap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D11FE-B4CE-4511-688E-ECB3F3F1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77" y="1227829"/>
            <a:ext cx="5664910" cy="24278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1E23003-E77E-5109-27BF-41332B412DA7}"/>
              </a:ext>
            </a:extLst>
          </p:cNvPr>
          <p:cNvGrpSpPr/>
          <p:nvPr/>
        </p:nvGrpSpPr>
        <p:grpSpPr>
          <a:xfrm>
            <a:off x="4614718" y="3886173"/>
            <a:ext cx="7577282" cy="1745119"/>
            <a:chOff x="4614718" y="3886173"/>
            <a:chExt cx="7577282" cy="1745119"/>
          </a:xfrm>
        </p:grpSpPr>
        <p:pic>
          <p:nvPicPr>
            <p:cNvPr id="5" name="Picture 6" descr="passive rc low pass filter">
              <a:extLst>
                <a:ext uri="{FF2B5EF4-FFF2-40B4-BE49-F238E27FC236}">
                  <a16:creationId xmlns:a16="http://schemas.microsoft.com/office/drawing/2014/main" id="{06BAA959-342C-8A0A-299B-98EB79654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718" y="4150662"/>
              <a:ext cx="2998046" cy="1480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3F378-136D-DFF4-B8DD-00E2C3A00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1756" y="3907139"/>
              <a:ext cx="3517892" cy="111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Amazon.com: Arduino Nano ESP32 with ...">
              <a:extLst>
                <a:ext uri="{FF2B5EF4-FFF2-40B4-BE49-F238E27FC236}">
                  <a16:creationId xmlns:a16="http://schemas.microsoft.com/office/drawing/2014/main" id="{1029F1D6-3A21-537B-22C3-70A0EEE46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9577" y="3886173"/>
              <a:ext cx="1372423" cy="1133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166E3AF4-AEF0-7A6D-AAEA-80062F0B2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1"/>
          <a:stretch/>
        </p:blipFill>
        <p:spPr bwMode="auto">
          <a:xfrm>
            <a:off x="6670620" y="5140743"/>
            <a:ext cx="5521380" cy="1771868"/>
          </a:xfrm>
          <a:custGeom>
            <a:avLst/>
            <a:gdLst>
              <a:gd name="connsiteX0" fmla="*/ 0 w 5521380"/>
              <a:gd name="connsiteY0" fmla="*/ 0 h 1771868"/>
              <a:gd name="connsiteX1" fmla="*/ 496924 w 5521380"/>
              <a:gd name="connsiteY1" fmla="*/ 0 h 1771868"/>
              <a:gd name="connsiteX2" fmla="*/ 883421 w 5521380"/>
              <a:gd name="connsiteY2" fmla="*/ 0 h 1771868"/>
              <a:gd name="connsiteX3" fmla="*/ 1545986 w 5521380"/>
              <a:gd name="connsiteY3" fmla="*/ 0 h 1771868"/>
              <a:gd name="connsiteX4" fmla="*/ 2042911 w 5521380"/>
              <a:gd name="connsiteY4" fmla="*/ 0 h 1771868"/>
              <a:gd name="connsiteX5" fmla="*/ 2539835 w 5521380"/>
              <a:gd name="connsiteY5" fmla="*/ 0 h 1771868"/>
              <a:gd name="connsiteX6" fmla="*/ 3202400 w 5521380"/>
              <a:gd name="connsiteY6" fmla="*/ 0 h 1771868"/>
              <a:gd name="connsiteX7" fmla="*/ 3644111 w 5521380"/>
              <a:gd name="connsiteY7" fmla="*/ 0 h 1771868"/>
              <a:gd name="connsiteX8" fmla="*/ 4306676 w 5521380"/>
              <a:gd name="connsiteY8" fmla="*/ 0 h 1771868"/>
              <a:gd name="connsiteX9" fmla="*/ 4969242 w 5521380"/>
              <a:gd name="connsiteY9" fmla="*/ 0 h 1771868"/>
              <a:gd name="connsiteX10" fmla="*/ 5521380 w 5521380"/>
              <a:gd name="connsiteY10" fmla="*/ 0 h 1771868"/>
              <a:gd name="connsiteX11" fmla="*/ 5521380 w 5521380"/>
              <a:gd name="connsiteY11" fmla="*/ 626060 h 1771868"/>
              <a:gd name="connsiteX12" fmla="*/ 5521380 w 5521380"/>
              <a:gd name="connsiteY12" fmla="*/ 1234401 h 1771868"/>
              <a:gd name="connsiteX13" fmla="*/ 5521380 w 5521380"/>
              <a:gd name="connsiteY13" fmla="*/ 1771868 h 1771868"/>
              <a:gd name="connsiteX14" fmla="*/ 4969242 w 5521380"/>
              <a:gd name="connsiteY14" fmla="*/ 1771868 h 1771868"/>
              <a:gd name="connsiteX15" fmla="*/ 4527532 w 5521380"/>
              <a:gd name="connsiteY15" fmla="*/ 1771868 h 1771868"/>
              <a:gd name="connsiteX16" fmla="*/ 3975394 w 5521380"/>
              <a:gd name="connsiteY16" fmla="*/ 1771868 h 1771868"/>
              <a:gd name="connsiteX17" fmla="*/ 3312828 w 5521380"/>
              <a:gd name="connsiteY17" fmla="*/ 1771868 h 1771868"/>
              <a:gd name="connsiteX18" fmla="*/ 2760690 w 5521380"/>
              <a:gd name="connsiteY18" fmla="*/ 1771868 h 1771868"/>
              <a:gd name="connsiteX19" fmla="*/ 2374193 w 5521380"/>
              <a:gd name="connsiteY19" fmla="*/ 1771868 h 1771868"/>
              <a:gd name="connsiteX20" fmla="*/ 1932483 w 5521380"/>
              <a:gd name="connsiteY20" fmla="*/ 1771868 h 1771868"/>
              <a:gd name="connsiteX21" fmla="*/ 1269917 w 5521380"/>
              <a:gd name="connsiteY21" fmla="*/ 1771868 h 1771868"/>
              <a:gd name="connsiteX22" fmla="*/ 717779 w 5521380"/>
              <a:gd name="connsiteY22" fmla="*/ 1771868 h 1771868"/>
              <a:gd name="connsiteX23" fmla="*/ 0 w 5521380"/>
              <a:gd name="connsiteY23" fmla="*/ 1771868 h 1771868"/>
              <a:gd name="connsiteX24" fmla="*/ 0 w 5521380"/>
              <a:gd name="connsiteY24" fmla="*/ 1181245 h 1771868"/>
              <a:gd name="connsiteX25" fmla="*/ 0 w 5521380"/>
              <a:gd name="connsiteY25" fmla="*/ 643779 h 1771868"/>
              <a:gd name="connsiteX26" fmla="*/ 0 w 5521380"/>
              <a:gd name="connsiteY26" fmla="*/ 0 h 177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21380" h="1771868" extrusionOk="0">
                <a:moveTo>
                  <a:pt x="0" y="0"/>
                </a:moveTo>
                <a:cubicBezTo>
                  <a:pt x="212574" y="-36268"/>
                  <a:pt x="350613" y="1661"/>
                  <a:pt x="496924" y="0"/>
                </a:cubicBezTo>
                <a:cubicBezTo>
                  <a:pt x="643235" y="-1661"/>
                  <a:pt x="751205" y="9566"/>
                  <a:pt x="883421" y="0"/>
                </a:cubicBezTo>
                <a:cubicBezTo>
                  <a:pt x="1015637" y="-9566"/>
                  <a:pt x="1397254" y="56869"/>
                  <a:pt x="1545986" y="0"/>
                </a:cubicBezTo>
                <a:cubicBezTo>
                  <a:pt x="1694719" y="-56869"/>
                  <a:pt x="1851495" y="15864"/>
                  <a:pt x="2042911" y="0"/>
                </a:cubicBezTo>
                <a:cubicBezTo>
                  <a:pt x="2234328" y="-15864"/>
                  <a:pt x="2334145" y="41793"/>
                  <a:pt x="2539835" y="0"/>
                </a:cubicBezTo>
                <a:cubicBezTo>
                  <a:pt x="2745525" y="-41793"/>
                  <a:pt x="2989758" y="77995"/>
                  <a:pt x="3202400" y="0"/>
                </a:cubicBezTo>
                <a:cubicBezTo>
                  <a:pt x="3415043" y="-77995"/>
                  <a:pt x="3554131" y="30441"/>
                  <a:pt x="3644111" y="0"/>
                </a:cubicBezTo>
                <a:cubicBezTo>
                  <a:pt x="3734091" y="-30441"/>
                  <a:pt x="4082403" y="68581"/>
                  <a:pt x="4306676" y="0"/>
                </a:cubicBezTo>
                <a:cubicBezTo>
                  <a:pt x="4530949" y="-68581"/>
                  <a:pt x="4718350" y="13701"/>
                  <a:pt x="4969242" y="0"/>
                </a:cubicBezTo>
                <a:cubicBezTo>
                  <a:pt x="5220134" y="-13701"/>
                  <a:pt x="5247172" y="32128"/>
                  <a:pt x="5521380" y="0"/>
                </a:cubicBezTo>
                <a:cubicBezTo>
                  <a:pt x="5541037" y="256009"/>
                  <a:pt x="5516589" y="342523"/>
                  <a:pt x="5521380" y="626060"/>
                </a:cubicBezTo>
                <a:cubicBezTo>
                  <a:pt x="5526171" y="909597"/>
                  <a:pt x="5470317" y="1085620"/>
                  <a:pt x="5521380" y="1234401"/>
                </a:cubicBezTo>
                <a:cubicBezTo>
                  <a:pt x="5572443" y="1383182"/>
                  <a:pt x="5511618" y="1661428"/>
                  <a:pt x="5521380" y="1771868"/>
                </a:cubicBezTo>
                <a:cubicBezTo>
                  <a:pt x="5263040" y="1810989"/>
                  <a:pt x="5223337" y="1732647"/>
                  <a:pt x="4969242" y="1771868"/>
                </a:cubicBezTo>
                <a:cubicBezTo>
                  <a:pt x="4715147" y="1811089"/>
                  <a:pt x="4716344" y="1766521"/>
                  <a:pt x="4527532" y="1771868"/>
                </a:cubicBezTo>
                <a:cubicBezTo>
                  <a:pt x="4338720" y="1777215"/>
                  <a:pt x="4174864" y="1741458"/>
                  <a:pt x="3975394" y="1771868"/>
                </a:cubicBezTo>
                <a:cubicBezTo>
                  <a:pt x="3775924" y="1802278"/>
                  <a:pt x="3594121" y="1762808"/>
                  <a:pt x="3312828" y="1771868"/>
                </a:cubicBezTo>
                <a:cubicBezTo>
                  <a:pt x="3031535" y="1780928"/>
                  <a:pt x="3013190" y="1765637"/>
                  <a:pt x="2760690" y="1771868"/>
                </a:cubicBezTo>
                <a:cubicBezTo>
                  <a:pt x="2508190" y="1778099"/>
                  <a:pt x="2512921" y="1730148"/>
                  <a:pt x="2374193" y="1771868"/>
                </a:cubicBezTo>
                <a:cubicBezTo>
                  <a:pt x="2235465" y="1813588"/>
                  <a:pt x="2026239" y="1764063"/>
                  <a:pt x="1932483" y="1771868"/>
                </a:cubicBezTo>
                <a:cubicBezTo>
                  <a:pt x="1838727" y="1779673"/>
                  <a:pt x="1487764" y="1748671"/>
                  <a:pt x="1269917" y="1771868"/>
                </a:cubicBezTo>
                <a:cubicBezTo>
                  <a:pt x="1052070" y="1795065"/>
                  <a:pt x="958469" y="1760897"/>
                  <a:pt x="717779" y="1771868"/>
                </a:cubicBezTo>
                <a:cubicBezTo>
                  <a:pt x="477089" y="1782839"/>
                  <a:pt x="199550" y="1732719"/>
                  <a:pt x="0" y="1771868"/>
                </a:cubicBezTo>
                <a:cubicBezTo>
                  <a:pt x="-9501" y="1643438"/>
                  <a:pt x="26962" y="1314595"/>
                  <a:pt x="0" y="1181245"/>
                </a:cubicBezTo>
                <a:cubicBezTo>
                  <a:pt x="-26962" y="1047895"/>
                  <a:pt x="49871" y="761297"/>
                  <a:pt x="0" y="643779"/>
                </a:cubicBezTo>
                <a:cubicBezTo>
                  <a:pt x="-49871" y="526261"/>
                  <a:pt x="50417" y="30169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5A952A6-3269-2DD0-CA2C-59607A06D28E}"/>
              </a:ext>
            </a:extLst>
          </p:cNvPr>
          <p:cNvGrpSpPr/>
          <p:nvPr/>
        </p:nvGrpSpPr>
        <p:grpSpPr>
          <a:xfrm>
            <a:off x="181239" y="899808"/>
            <a:ext cx="5050295" cy="2078949"/>
            <a:chOff x="181239" y="899808"/>
            <a:chExt cx="5050295" cy="2078949"/>
          </a:xfrm>
        </p:grpSpPr>
        <p:pic>
          <p:nvPicPr>
            <p:cNvPr id="10" name="Picture 12" descr="MEMS Design And Fabrication | IC2">
              <a:extLst>
                <a:ext uri="{FF2B5EF4-FFF2-40B4-BE49-F238E27FC236}">
                  <a16:creationId xmlns:a16="http://schemas.microsoft.com/office/drawing/2014/main" id="{718DBE54-8575-E953-0251-CBE6AE23E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39" y="1218757"/>
              <a:ext cx="3128889" cy="176000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 descr="MEMS Fabrication Process | SpringerLink">
              <a:extLst>
                <a:ext uri="{FF2B5EF4-FFF2-40B4-BE49-F238E27FC236}">
                  <a16:creationId xmlns:a16="http://schemas.microsoft.com/office/drawing/2014/main" id="{45305B50-0AD9-7D12-A344-C29C887DA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018" y="899808"/>
              <a:ext cx="2376516" cy="126631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0" descr="A Novel MEMS Capacitive Microphone with Semiconstrained Diaphragm Supported  with Center and Peripheral Backplate Protrusions">
            <a:extLst>
              <a:ext uri="{FF2B5EF4-FFF2-40B4-BE49-F238E27FC236}">
                <a16:creationId xmlns:a16="http://schemas.microsoft.com/office/drawing/2014/main" id="{2AA06941-C955-23E3-A0D7-71D2C0E3B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50875"/>
            <a:ext cx="4490514" cy="32924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5FA50-3E3F-FD80-D389-7F9832917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8C899E3-2841-47B8-C6E2-21DFCFDD4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152F2CF-F5C4-64D8-345A-CF637CE5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41A1547-F9B8-D81B-C0FC-8855C897D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1806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Successive Transforms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DE410-9F98-8070-9C97-0F36B2E4E252}"/>
              </a:ext>
            </a:extLst>
          </p:cNvPr>
          <p:cNvSpPr txBox="1"/>
          <p:nvPr/>
        </p:nvSpPr>
        <p:spPr>
          <a:xfrm>
            <a:off x="2995445" y="2429453"/>
            <a:ext cx="6131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 frame -&gt; robot frame -&gt; sensor frame</a:t>
            </a:r>
          </a:p>
        </p:txBody>
      </p:sp>
    </p:spTree>
    <p:extLst>
      <p:ext uri="{BB962C8B-B14F-4D97-AF65-F5344CB8AC3E}">
        <p14:creationId xmlns:p14="http://schemas.microsoft.com/office/powerpoint/2010/main" val="3975612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9F22F-9738-0411-C369-AE819D9F4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B9EE906-7C6B-E5E3-E37B-39B71B119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420B194-2399-5EBB-C282-7DD0E760B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C28ED58-88C5-9C01-2AE3-640F3E3DB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ROS TF2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AAD17DC-ECAB-D64C-358A-E997AC656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18" y="974437"/>
            <a:ext cx="6368520" cy="602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ublishing and Visualizing ROS 2 Transforms">
            <a:extLst>
              <a:ext uri="{FF2B5EF4-FFF2-40B4-BE49-F238E27FC236}">
                <a16:creationId xmlns:a16="http://schemas.microsoft.com/office/drawing/2014/main" id="{B2C4B491-F79F-B3E3-4231-120F13F4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82853"/>
            <a:ext cx="6217532" cy="341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22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947AF-0413-FF06-52AD-BA1F32FE1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9F551BF-86E9-7CA2-A4C6-1A670288E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86A7A0-DCB2-CC22-ED01-5AD9FABF5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24F5235-41F2-437B-92A6-DF4B9DAD0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ROS TF2</a:t>
            </a:r>
          </a:p>
        </p:txBody>
      </p:sp>
      <p:pic>
        <p:nvPicPr>
          <p:cNvPr id="2" name="Online Media 1" descr="ROS2 tf2 Tutorial - Coordinate Frame Transform">
            <a:hlinkClick r:id="" action="ppaction://media"/>
            <a:extLst>
              <a:ext uri="{FF2B5EF4-FFF2-40B4-BE49-F238E27FC236}">
                <a16:creationId xmlns:a16="http://schemas.microsoft.com/office/drawing/2014/main" id="{2E3B23E9-AEAD-3D14-0C27-D0EE06A0A2C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7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20AD3-A45D-9B79-AC65-3D579A6E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375EC81-396F-4683-7260-A2421147F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94283E2-CA12-55C5-33F9-9973CB873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F4225E4-D9EC-DB57-F8AD-72D28A445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ROS TF2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533BCA3-0CFC-C7D8-52F5-3E53A056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18" y="974437"/>
            <a:ext cx="6368520" cy="602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42BE64-2D0F-3BD7-190B-B686625A04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652" t="-7992" r="-1376" b="-7028"/>
          <a:stretch/>
        </p:blipFill>
        <p:spPr>
          <a:xfrm>
            <a:off x="309282" y="1955371"/>
            <a:ext cx="7382436" cy="4186574"/>
          </a:xfrm>
          <a:custGeom>
            <a:avLst/>
            <a:gdLst>
              <a:gd name="connsiteX0" fmla="*/ 0 w 7382436"/>
              <a:gd name="connsiteY0" fmla="*/ 0 h 4186574"/>
              <a:gd name="connsiteX1" fmla="*/ 641704 w 7382436"/>
              <a:gd name="connsiteY1" fmla="*/ 0 h 4186574"/>
              <a:gd name="connsiteX2" fmla="*/ 988111 w 7382436"/>
              <a:gd name="connsiteY2" fmla="*/ 0 h 4186574"/>
              <a:gd name="connsiteX3" fmla="*/ 1703639 w 7382436"/>
              <a:gd name="connsiteY3" fmla="*/ 0 h 4186574"/>
              <a:gd name="connsiteX4" fmla="*/ 2271519 w 7382436"/>
              <a:gd name="connsiteY4" fmla="*/ 0 h 4186574"/>
              <a:gd name="connsiteX5" fmla="*/ 2617925 w 7382436"/>
              <a:gd name="connsiteY5" fmla="*/ 0 h 4186574"/>
              <a:gd name="connsiteX6" fmla="*/ 3185805 w 7382436"/>
              <a:gd name="connsiteY6" fmla="*/ 0 h 4186574"/>
              <a:gd name="connsiteX7" fmla="*/ 3901333 w 7382436"/>
              <a:gd name="connsiteY7" fmla="*/ 0 h 4186574"/>
              <a:gd name="connsiteX8" fmla="*/ 4395389 w 7382436"/>
              <a:gd name="connsiteY8" fmla="*/ 0 h 4186574"/>
              <a:gd name="connsiteX9" fmla="*/ 4889444 w 7382436"/>
              <a:gd name="connsiteY9" fmla="*/ 0 h 4186574"/>
              <a:gd name="connsiteX10" fmla="*/ 5457324 w 7382436"/>
              <a:gd name="connsiteY10" fmla="*/ 0 h 4186574"/>
              <a:gd name="connsiteX11" fmla="*/ 6099028 w 7382436"/>
              <a:gd name="connsiteY11" fmla="*/ 0 h 4186574"/>
              <a:gd name="connsiteX12" fmla="*/ 6740732 w 7382436"/>
              <a:gd name="connsiteY12" fmla="*/ 0 h 4186574"/>
              <a:gd name="connsiteX13" fmla="*/ 7382436 w 7382436"/>
              <a:gd name="connsiteY13" fmla="*/ 0 h 4186574"/>
              <a:gd name="connsiteX14" fmla="*/ 7382436 w 7382436"/>
              <a:gd name="connsiteY14" fmla="*/ 681813 h 4186574"/>
              <a:gd name="connsiteX15" fmla="*/ 7382436 w 7382436"/>
              <a:gd name="connsiteY15" fmla="*/ 1196164 h 4186574"/>
              <a:gd name="connsiteX16" fmla="*/ 7382436 w 7382436"/>
              <a:gd name="connsiteY16" fmla="*/ 1794246 h 4186574"/>
              <a:gd name="connsiteX17" fmla="*/ 7382436 w 7382436"/>
              <a:gd name="connsiteY17" fmla="*/ 2434194 h 4186574"/>
              <a:gd name="connsiteX18" fmla="*/ 7382436 w 7382436"/>
              <a:gd name="connsiteY18" fmla="*/ 3116007 h 4186574"/>
              <a:gd name="connsiteX19" fmla="*/ 7382436 w 7382436"/>
              <a:gd name="connsiteY19" fmla="*/ 4186574 h 4186574"/>
              <a:gd name="connsiteX20" fmla="*/ 6666908 w 7382436"/>
              <a:gd name="connsiteY20" fmla="*/ 4186574 h 4186574"/>
              <a:gd name="connsiteX21" fmla="*/ 6172852 w 7382436"/>
              <a:gd name="connsiteY21" fmla="*/ 4186574 h 4186574"/>
              <a:gd name="connsiteX22" fmla="*/ 5678797 w 7382436"/>
              <a:gd name="connsiteY22" fmla="*/ 4186574 h 4186574"/>
              <a:gd name="connsiteX23" fmla="*/ 5184742 w 7382436"/>
              <a:gd name="connsiteY23" fmla="*/ 4186574 h 4186574"/>
              <a:gd name="connsiteX24" fmla="*/ 4543038 w 7382436"/>
              <a:gd name="connsiteY24" fmla="*/ 4186574 h 4186574"/>
              <a:gd name="connsiteX25" fmla="*/ 3975158 w 7382436"/>
              <a:gd name="connsiteY25" fmla="*/ 4186574 h 4186574"/>
              <a:gd name="connsiteX26" fmla="*/ 3628751 w 7382436"/>
              <a:gd name="connsiteY26" fmla="*/ 4186574 h 4186574"/>
              <a:gd name="connsiteX27" fmla="*/ 3134696 w 7382436"/>
              <a:gd name="connsiteY27" fmla="*/ 4186574 h 4186574"/>
              <a:gd name="connsiteX28" fmla="*/ 2492992 w 7382436"/>
              <a:gd name="connsiteY28" fmla="*/ 4186574 h 4186574"/>
              <a:gd name="connsiteX29" fmla="*/ 2072761 w 7382436"/>
              <a:gd name="connsiteY29" fmla="*/ 4186574 h 4186574"/>
              <a:gd name="connsiteX30" fmla="*/ 1357232 w 7382436"/>
              <a:gd name="connsiteY30" fmla="*/ 4186574 h 4186574"/>
              <a:gd name="connsiteX31" fmla="*/ 641704 w 7382436"/>
              <a:gd name="connsiteY31" fmla="*/ 4186574 h 4186574"/>
              <a:gd name="connsiteX32" fmla="*/ 0 w 7382436"/>
              <a:gd name="connsiteY32" fmla="*/ 4186574 h 4186574"/>
              <a:gd name="connsiteX33" fmla="*/ 0 w 7382436"/>
              <a:gd name="connsiteY33" fmla="*/ 3504761 h 4186574"/>
              <a:gd name="connsiteX34" fmla="*/ 0 w 7382436"/>
              <a:gd name="connsiteY34" fmla="*/ 2906679 h 4186574"/>
              <a:gd name="connsiteX35" fmla="*/ 0 w 7382436"/>
              <a:gd name="connsiteY35" fmla="*/ 2392328 h 4186574"/>
              <a:gd name="connsiteX36" fmla="*/ 0 w 7382436"/>
              <a:gd name="connsiteY36" fmla="*/ 1877977 h 4186574"/>
              <a:gd name="connsiteX37" fmla="*/ 0 w 7382436"/>
              <a:gd name="connsiteY37" fmla="*/ 1363627 h 4186574"/>
              <a:gd name="connsiteX38" fmla="*/ 0 w 7382436"/>
              <a:gd name="connsiteY38" fmla="*/ 849276 h 4186574"/>
              <a:gd name="connsiteX39" fmla="*/ 0 w 7382436"/>
              <a:gd name="connsiteY39" fmla="*/ 0 h 418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82436" h="4186574" fill="none" extrusionOk="0">
                <a:moveTo>
                  <a:pt x="0" y="0"/>
                </a:moveTo>
                <a:cubicBezTo>
                  <a:pt x="292420" y="-64648"/>
                  <a:pt x="377826" y="74655"/>
                  <a:pt x="641704" y="0"/>
                </a:cubicBezTo>
                <a:cubicBezTo>
                  <a:pt x="905582" y="-74655"/>
                  <a:pt x="911557" y="36815"/>
                  <a:pt x="988111" y="0"/>
                </a:cubicBezTo>
                <a:cubicBezTo>
                  <a:pt x="1064665" y="-36815"/>
                  <a:pt x="1453049" y="27631"/>
                  <a:pt x="1703639" y="0"/>
                </a:cubicBezTo>
                <a:cubicBezTo>
                  <a:pt x="1954229" y="-27631"/>
                  <a:pt x="2113383" y="8741"/>
                  <a:pt x="2271519" y="0"/>
                </a:cubicBezTo>
                <a:cubicBezTo>
                  <a:pt x="2429655" y="-8741"/>
                  <a:pt x="2473479" y="9485"/>
                  <a:pt x="2617925" y="0"/>
                </a:cubicBezTo>
                <a:cubicBezTo>
                  <a:pt x="2762371" y="-9485"/>
                  <a:pt x="2969187" y="36328"/>
                  <a:pt x="3185805" y="0"/>
                </a:cubicBezTo>
                <a:cubicBezTo>
                  <a:pt x="3402423" y="-36328"/>
                  <a:pt x="3675119" y="36249"/>
                  <a:pt x="3901333" y="0"/>
                </a:cubicBezTo>
                <a:cubicBezTo>
                  <a:pt x="4127547" y="-36249"/>
                  <a:pt x="4227761" y="37306"/>
                  <a:pt x="4395389" y="0"/>
                </a:cubicBezTo>
                <a:cubicBezTo>
                  <a:pt x="4563017" y="-37306"/>
                  <a:pt x="4764664" y="14029"/>
                  <a:pt x="4889444" y="0"/>
                </a:cubicBezTo>
                <a:cubicBezTo>
                  <a:pt x="5014225" y="-14029"/>
                  <a:pt x="5249092" y="15557"/>
                  <a:pt x="5457324" y="0"/>
                </a:cubicBezTo>
                <a:cubicBezTo>
                  <a:pt x="5665556" y="-15557"/>
                  <a:pt x="5916895" y="47412"/>
                  <a:pt x="6099028" y="0"/>
                </a:cubicBezTo>
                <a:cubicBezTo>
                  <a:pt x="6281161" y="-47412"/>
                  <a:pt x="6561396" y="17930"/>
                  <a:pt x="6740732" y="0"/>
                </a:cubicBezTo>
                <a:cubicBezTo>
                  <a:pt x="6920068" y="-17930"/>
                  <a:pt x="7152615" y="53812"/>
                  <a:pt x="7382436" y="0"/>
                </a:cubicBezTo>
                <a:cubicBezTo>
                  <a:pt x="7452903" y="327813"/>
                  <a:pt x="7368128" y="433021"/>
                  <a:pt x="7382436" y="681813"/>
                </a:cubicBezTo>
                <a:cubicBezTo>
                  <a:pt x="7396744" y="930605"/>
                  <a:pt x="7369187" y="965103"/>
                  <a:pt x="7382436" y="1196164"/>
                </a:cubicBezTo>
                <a:cubicBezTo>
                  <a:pt x="7395685" y="1427225"/>
                  <a:pt x="7341963" y="1572955"/>
                  <a:pt x="7382436" y="1794246"/>
                </a:cubicBezTo>
                <a:cubicBezTo>
                  <a:pt x="7422909" y="2015537"/>
                  <a:pt x="7318638" y="2236560"/>
                  <a:pt x="7382436" y="2434194"/>
                </a:cubicBezTo>
                <a:cubicBezTo>
                  <a:pt x="7446234" y="2631828"/>
                  <a:pt x="7322876" y="2866446"/>
                  <a:pt x="7382436" y="3116007"/>
                </a:cubicBezTo>
                <a:cubicBezTo>
                  <a:pt x="7441996" y="3365568"/>
                  <a:pt x="7351465" y="3846242"/>
                  <a:pt x="7382436" y="4186574"/>
                </a:cubicBezTo>
                <a:cubicBezTo>
                  <a:pt x="7192481" y="4194649"/>
                  <a:pt x="6829342" y="4173707"/>
                  <a:pt x="6666908" y="4186574"/>
                </a:cubicBezTo>
                <a:cubicBezTo>
                  <a:pt x="6504474" y="4199441"/>
                  <a:pt x="6387722" y="4135587"/>
                  <a:pt x="6172852" y="4186574"/>
                </a:cubicBezTo>
                <a:cubicBezTo>
                  <a:pt x="5957982" y="4237561"/>
                  <a:pt x="5826830" y="4149872"/>
                  <a:pt x="5678797" y="4186574"/>
                </a:cubicBezTo>
                <a:cubicBezTo>
                  <a:pt x="5530764" y="4223276"/>
                  <a:pt x="5377133" y="4134068"/>
                  <a:pt x="5184742" y="4186574"/>
                </a:cubicBezTo>
                <a:cubicBezTo>
                  <a:pt x="4992352" y="4239080"/>
                  <a:pt x="4831981" y="4154327"/>
                  <a:pt x="4543038" y="4186574"/>
                </a:cubicBezTo>
                <a:cubicBezTo>
                  <a:pt x="4254095" y="4218821"/>
                  <a:pt x="4209301" y="4167934"/>
                  <a:pt x="3975158" y="4186574"/>
                </a:cubicBezTo>
                <a:cubicBezTo>
                  <a:pt x="3741015" y="4205214"/>
                  <a:pt x="3789058" y="4168531"/>
                  <a:pt x="3628751" y="4186574"/>
                </a:cubicBezTo>
                <a:cubicBezTo>
                  <a:pt x="3468444" y="4204617"/>
                  <a:pt x="3242827" y="4151561"/>
                  <a:pt x="3134696" y="4186574"/>
                </a:cubicBezTo>
                <a:cubicBezTo>
                  <a:pt x="3026565" y="4221587"/>
                  <a:pt x="2798678" y="4165222"/>
                  <a:pt x="2492992" y="4186574"/>
                </a:cubicBezTo>
                <a:cubicBezTo>
                  <a:pt x="2187306" y="4207926"/>
                  <a:pt x="2261046" y="4149251"/>
                  <a:pt x="2072761" y="4186574"/>
                </a:cubicBezTo>
                <a:cubicBezTo>
                  <a:pt x="1884476" y="4223897"/>
                  <a:pt x="1581688" y="4107938"/>
                  <a:pt x="1357232" y="4186574"/>
                </a:cubicBezTo>
                <a:cubicBezTo>
                  <a:pt x="1132776" y="4265210"/>
                  <a:pt x="909544" y="4108350"/>
                  <a:pt x="641704" y="4186574"/>
                </a:cubicBezTo>
                <a:cubicBezTo>
                  <a:pt x="373864" y="4264798"/>
                  <a:pt x="152480" y="4116840"/>
                  <a:pt x="0" y="4186574"/>
                </a:cubicBezTo>
                <a:cubicBezTo>
                  <a:pt x="-70684" y="3925101"/>
                  <a:pt x="74008" y="3656135"/>
                  <a:pt x="0" y="3504761"/>
                </a:cubicBezTo>
                <a:cubicBezTo>
                  <a:pt x="-74008" y="3353387"/>
                  <a:pt x="23862" y="3121950"/>
                  <a:pt x="0" y="2906679"/>
                </a:cubicBezTo>
                <a:cubicBezTo>
                  <a:pt x="-23862" y="2691408"/>
                  <a:pt x="51896" y="2586261"/>
                  <a:pt x="0" y="2392328"/>
                </a:cubicBezTo>
                <a:cubicBezTo>
                  <a:pt x="-51896" y="2198395"/>
                  <a:pt x="25128" y="2083788"/>
                  <a:pt x="0" y="1877977"/>
                </a:cubicBezTo>
                <a:cubicBezTo>
                  <a:pt x="-25128" y="1672166"/>
                  <a:pt x="41993" y="1556098"/>
                  <a:pt x="0" y="1363627"/>
                </a:cubicBezTo>
                <a:cubicBezTo>
                  <a:pt x="-41993" y="1171156"/>
                  <a:pt x="7000" y="963146"/>
                  <a:pt x="0" y="849276"/>
                </a:cubicBezTo>
                <a:cubicBezTo>
                  <a:pt x="-7000" y="735406"/>
                  <a:pt x="64196" y="211217"/>
                  <a:pt x="0" y="0"/>
                </a:cubicBezTo>
                <a:close/>
              </a:path>
              <a:path w="7382436" h="4186574" stroke="0" extrusionOk="0">
                <a:moveTo>
                  <a:pt x="0" y="0"/>
                </a:moveTo>
                <a:cubicBezTo>
                  <a:pt x="152541" y="-35050"/>
                  <a:pt x="354375" y="43666"/>
                  <a:pt x="494055" y="0"/>
                </a:cubicBezTo>
                <a:cubicBezTo>
                  <a:pt x="633736" y="-43666"/>
                  <a:pt x="699322" y="29013"/>
                  <a:pt x="840462" y="0"/>
                </a:cubicBezTo>
                <a:cubicBezTo>
                  <a:pt x="981602" y="-29013"/>
                  <a:pt x="1392104" y="9030"/>
                  <a:pt x="1555990" y="0"/>
                </a:cubicBezTo>
                <a:cubicBezTo>
                  <a:pt x="1719876" y="-9030"/>
                  <a:pt x="1848408" y="18203"/>
                  <a:pt x="2050046" y="0"/>
                </a:cubicBezTo>
                <a:cubicBezTo>
                  <a:pt x="2251684" y="-18203"/>
                  <a:pt x="2307801" y="46686"/>
                  <a:pt x="2544101" y="0"/>
                </a:cubicBezTo>
                <a:cubicBezTo>
                  <a:pt x="2780401" y="-46686"/>
                  <a:pt x="3050027" y="43932"/>
                  <a:pt x="3259629" y="0"/>
                </a:cubicBezTo>
                <a:cubicBezTo>
                  <a:pt x="3469231" y="-43932"/>
                  <a:pt x="3469904" y="33768"/>
                  <a:pt x="3679860" y="0"/>
                </a:cubicBezTo>
                <a:cubicBezTo>
                  <a:pt x="3889816" y="-33768"/>
                  <a:pt x="4046515" y="13481"/>
                  <a:pt x="4395389" y="0"/>
                </a:cubicBezTo>
                <a:cubicBezTo>
                  <a:pt x="4744263" y="-13481"/>
                  <a:pt x="4865895" y="60317"/>
                  <a:pt x="5110917" y="0"/>
                </a:cubicBezTo>
                <a:cubicBezTo>
                  <a:pt x="5355939" y="-60317"/>
                  <a:pt x="5482912" y="49947"/>
                  <a:pt x="5678797" y="0"/>
                </a:cubicBezTo>
                <a:cubicBezTo>
                  <a:pt x="5874682" y="-49947"/>
                  <a:pt x="6219302" y="17653"/>
                  <a:pt x="6394325" y="0"/>
                </a:cubicBezTo>
                <a:cubicBezTo>
                  <a:pt x="6569348" y="-17653"/>
                  <a:pt x="6724382" y="42107"/>
                  <a:pt x="6888381" y="0"/>
                </a:cubicBezTo>
                <a:cubicBezTo>
                  <a:pt x="7052380" y="-42107"/>
                  <a:pt x="7167843" y="2583"/>
                  <a:pt x="7382436" y="0"/>
                </a:cubicBezTo>
                <a:cubicBezTo>
                  <a:pt x="7445315" y="180090"/>
                  <a:pt x="7310670" y="428390"/>
                  <a:pt x="7382436" y="639948"/>
                </a:cubicBezTo>
                <a:cubicBezTo>
                  <a:pt x="7454202" y="851506"/>
                  <a:pt x="7365183" y="998996"/>
                  <a:pt x="7382436" y="1238030"/>
                </a:cubicBezTo>
                <a:cubicBezTo>
                  <a:pt x="7399689" y="1477064"/>
                  <a:pt x="7324447" y="1600405"/>
                  <a:pt x="7382436" y="1836112"/>
                </a:cubicBezTo>
                <a:cubicBezTo>
                  <a:pt x="7440425" y="2071819"/>
                  <a:pt x="7356186" y="2217180"/>
                  <a:pt x="7382436" y="2476059"/>
                </a:cubicBezTo>
                <a:cubicBezTo>
                  <a:pt x="7408686" y="2734938"/>
                  <a:pt x="7305696" y="2819671"/>
                  <a:pt x="7382436" y="3116007"/>
                </a:cubicBezTo>
                <a:cubicBezTo>
                  <a:pt x="7459176" y="3412343"/>
                  <a:pt x="7320845" y="3706292"/>
                  <a:pt x="7382436" y="4186574"/>
                </a:cubicBezTo>
                <a:cubicBezTo>
                  <a:pt x="7252600" y="4188979"/>
                  <a:pt x="7147502" y="4159734"/>
                  <a:pt x="7036029" y="4186574"/>
                </a:cubicBezTo>
                <a:cubicBezTo>
                  <a:pt x="6924556" y="4213414"/>
                  <a:pt x="6567755" y="4141192"/>
                  <a:pt x="6320501" y="4186574"/>
                </a:cubicBezTo>
                <a:cubicBezTo>
                  <a:pt x="6073247" y="4231956"/>
                  <a:pt x="5902119" y="4137992"/>
                  <a:pt x="5752621" y="4186574"/>
                </a:cubicBezTo>
                <a:cubicBezTo>
                  <a:pt x="5603123" y="4235156"/>
                  <a:pt x="5513957" y="4168733"/>
                  <a:pt x="5332390" y="4186574"/>
                </a:cubicBezTo>
                <a:cubicBezTo>
                  <a:pt x="5150823" y="4204415"/>
                  <a:pt x="4897904" y="4163095"/>
                  <a:pt x="4764511" y="4186574"/>
                </a:cubicBezTo>
                <a:cubicBezTo>
                  <a:pt x="4631118" y="4210053"/>
                  <a:pt x="4493790" y="4164252"/>
                  <a:pt x="4418104" y="4186574"/>
                </a:cubicBezTo>
                <a:cubicBezTo>
                  <a:pt x="4342418" y="4208896"/>
                  <a:pt x="4212543" y="4151181"/>
                  <a:pt x="4071697" y="4186574"/>
                </a:cubicBezTo>
                <a:cubicBezTo>
                  <a:pt x="3930851" y="4221967"/>
                  <a:pt x="3738870" y="4127619"/>
                  <a:pt x="3503818" y="4186574"/>
                </a:cubicBezTo>
                <a:cubicBezTo>
                  <a:pt x="3268766" y="4245529"/>
                  <a:pt x="3274021" y="4143366"/>
                  <a:pt x="3083587" y="4186574"/>
                </a:cubicBezTo>
                <a:cubicBezTo>
                  <a:pt x="2893153" y="4229782"/>
                  <a:pt x="2578946" y="4112149"/>
                  <a:pt x="2441883" y="4186574"/>
                </a:cubicBezTo>
                <a:cubicBezTo>
                  <a:pt x="2304820" y="4260999"/>
                  <a:pt x="2226312" y="4164704"/>
                  <a:pt x="2021652" y="4186574"/>
                </a:cubicBezTo>
                <a:cubicBezTo>
                  <a:pt x="1816992" y="4208444"/>
                  <a:pt x="1645972" y="4174217"/>
                  <a:pt x="1379948" y="4186574"/>
                </a:cubicBezTo>
                <a:cubicBezTo>
                  <a:pt x="1113924" y="4198931"/>
                  <a:pt x="1147775" y="4168082"/>
                  <a:pt x="1033541" y="4186574"/>
                </a:cubicBezTo>
                <a:cubicBezTo>
                  <a:pt x="919307" y="4205066"/>
                  <a:pt x="507803" y="4134722"/>
                  <a:pt x="0" y="4186574"/>
                </a:cubicBezTo>
                <a:cubicBezTo>
                  <a:pt x="-61594" y="4075462"/>
                  <a:pt x="56708" y="3829664"/>
                  <a:pt x="0" y="3672223"/>
                </a:cubicBezTo>
                <a:cubicBezTo>
                  <a:pt x="-56708" y="3514782"/>
                  <a:pt x="68886" y="3173740"/>
                  <a:pt x="0" y="2990410"/>
                </a:cubicBezTo>
                <a:cubicBezTo>
                  <a:pt x="-68886" y="2807080"/>
                  <a:pt x="44113" y="2652155"/>
                  <a:pt x="0" y="2434194"/>
                </a:cubicBezTo>
                <a:cubicBezTo>
                  <a:pt x="-44113" y="2216233"/>
                  <a:pt x="49362" y="1932111"/>
                  <a:pt x="0" y="1752380"/>
                </a:cubicBezTo>
                <a:cubicBezTo>
                  <a:pt x="-49362" y="1572649"/>
                  <a:pt x="25033" y="1393535"/>
                  <a:pt x="0" y="1238030"/>
                </a:cubicBezTo>
                <a:cubicBezTo>
                  <a:pt x="-25033" y="1082525"/>
                  <a:pt x="4130" y="981245"/>
                  <a:pt x="0" y="765545"/>
                </a:cubicBezTo>
                <a:cubicBezTo>
                  <a:pt x="-4130" y="549846"/>
                  <a:pt x="65903" y="17217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290658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6276-9B62-4662-B6A6-BE5945B7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080B033-75C1-E8C9-D84E-69ECAF0F9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415A99C-210A-917A-E5B6-DB74F4CC2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6FBED6A-88CD-7DD8-57C9-8D11ECBFA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Mapping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108D9-724B-FBE3-81AD-BCA6615A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972" y="1679575"/>
            <a:ext cx="8837828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03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C7D40-D44B-0775-0277-C532C4D33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495BF38-7EE1-7A5B-B0FD-345D3E2CD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2356C23-41B3-82A8-0E8F-2F7FF4DF0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7005A06-26C3-EAA8-C07D-21D17BF4D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Mapping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87A92-C52D-8C86-84F4-C0F8C7B56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984" y="1370186"/>
            <a:ext cx="6154728" cy="52352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D904011-2FF0-292F-FF6A-8C4BEEACF771}"/>
              </a:ext>
            </a:extLst>
          </p:cNvPr>
          <p:cNvSpPr/>
          <p:nvPr/>
        </p:nvSpPr>
        <p:spPr bwMode="auto">
          <a:xfrm>
            <a:off x="4213206" y="720968"/>
            <a:ext cx="5143500" cy="2778370"/>
          </a:xfrm>
          <a:custGeom>
            <a:avLst/>
            <a:gdLst>
              <a:gd name="connsiteX0" fmla="*/ 0 w 5143500"/>
              <a:gd name="connsiteY0" fmla="*/ 1389185 h 2778370"/>
              <a:gd name="connsiteX1" fmla="*/ 2571750 w 5143500"/>
              <a:gd name="connsiteY1" fmla="*/ 0 h 2778370"/>
              <a:gd name="connsiteX2" fmla="*/ 5143500 w 5143500"/>
              <a:gd name="connsiteY2" fmla="*/ 1389185 h 2778370"/>
              <a:gd name="connsiteX3" fmla="*/ 2571750 w 5143500"/>
              <a:gd name="connsiteY3" fmla="*/ 2778370 h 2778370"/>
              <a:gd name="connsiteX4" fmla="*/ 0 w 5143500"/>
              <a:gd name="connsiteY4" fmla="*/ 1389185 h 277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0" h="2778370" extrusionOk="0">
                <a:moveTo>
                  <a:pt x="0" y="1389185"/>
                </a:moveTo>
                <a:cubicBezTo>
                  <a:pt x="-47748" y="592507"/>
                  <a:pt x="1037421" y="42783"/>
                  <a:pt x="2571750" y="0"/>
                </a:cubicBezTo>
                <a:cubicBezTo>
                  <a:pt x="4012039" y="4200"/>
                  <a:pt x="5065734" y="624432"/>
                  <a:pt x="5143500" y="1389185"/>
                </a:cubicBezTo>
                <a:cubicBezTo>
                  <a:pt x="5023040" y="2274047"/>
                  <a:pt x="3976965" y="2861962"/>
                  <a:pt x="2571750" y="2778370"/>
                </a:cubicBezTo>
                <a:cubicBezTo>
                  <a:pt x="1090811" y="2745214"/>
                  <a:pt x="106760" y="2207422"/>
                  <a:pt x="0" y="1389185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07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CF465-BD95-08EE-FA6F-B4E2E955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5DFEF29-2605-53C9-3424-F659F5C17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D2FC96A-165C-1855-6161-CF8432108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3336956-1AA5-455B-84AA-FCE1FA1F5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Mapping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3AD3C2-4F5D-B0AF-2032-164AF114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3" y="1839031"/>
            <a:ext cx="6222022" cy="4345163"/>
          </a:xfrm>
          <a:prstGeom prst="rect">
            <a:avLst/>
          </a:prstGeom>
        </p:spPr>
      </p:pic>
      <p:pic>
        <p:nvPicPr>
          <p:cNvPr id="10242" name="Picture 2" descr="Clearpath Robotics TurtleBot 4 Mobile Robot">
            <a:extLst>
              <a:ext uri="{FF2B5EF4-FFF2-40B4-BE49-F238E27FC236}">
                <a16:creationId xmlns:a16="http://schemas.microsoft.com/office/drawing/2014/main" id="{735706A9-4160-C6BF-A01B-D4A0E4E6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679" y="2471440"/>
            <a:ext cx="2818435" cy="281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91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6269E-05A7-8CC7-158A-3BBBAC76C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62BD39D-F4DD-46B5-3C97-408F4BE7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F22E4CD-0986-58F7-647C-E0BFFC684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A011807-85E7-F0B6-906D-881569D3D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Mapping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FF1F6-5D3B-B5FA-6B3C-64E1F6858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56" y="0"/>
            <a:ext cx="546875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64C4A3-8545-FBCD-C841-7E8639854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38" y="1891979"/>
            <a:ext cx="3993748" cy="73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098EB-A670-498F-570C-9DC9A2A97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538" y="2743200"/>
            <a:ext cx="2387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6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95C09-73D3-5AB1-341A-B8DB8EC52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E2B277A-5B79-76FB-B93F-6E137D987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pic>
        <p:nvPicPr>
          <p:cNvPr id="5" name="Online Media 4" descr="Path Planning and Navigation with a Mobile Robot Turtlebot3 in ROS, Rviz and Gazebo">
            <a:hlinkClick r:id="" action="ppaction://media"/>
            <a:extLst>
              <a:ext uri="{FF2B5EF4-FFF2-40B4-BE49-F238E27FC236}">
                <a16:creationId xmlns:a16="http://schemas.microsoft.com/office/drawing/2014/main" id="{E894FC29-C4C7-052D-BF2F-08170FB42D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01700" y="-34724"/>
            <a:ext cx="9190299" cy="6892724"/>
          </a:xfrm>
          <a:prstGeom prst="rect">
            <a:avLst/>
          </a:prstGeom>
        </p:spPr>
      </p:pic>
      <p:pic>
        <p:nvPicPr>
          <p:cNvPr id="6" name="Picture 2" descr="Clearpath Robotics TurtleBot 4 Mobile Robot">
            <a:extLst>
              <a:ext uri="{FF2B5EF4-FFF2-40B4-BE49-F238E27FC236}">
                <a16:creationId xmlns:a16="http://schemas.microsoft.com/office/drawing/2014/main" id="{CFAD0552-DB84-DC65-87C3-DA2A35C4A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" y="2310075"/>
            <a:ext cx="2818435" cy="281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(~45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(~20 minutes)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650DC-C857-DE6B-38CE-F4EDF7E8868F}"/>
              </a:ext>
            </a:extLst>
          </p:cNvPr>
          <p:cNvSpPr txBox="1"/>
          <p:nvPr/>
        </p:nvSpPr>
        <p:spPr>
          <a:xfrm>
            <a:off x="3549095" y="4239904"/>
            <a:ext cx="7098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features, transformations, and mapping</a:t>
            </a:r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58F7D-D4D9-FA43-0E77-126371A453BC}"/>
              </a:ext>
            </a:extLst>
          </p:cNvPr>
          <p:cNvSpPr txBox="1"/>
          <p:nvPr/>
        </p:nvSpPr>
        <p:spPr>
          <a:xfrm>
            <a:off x="221828" y="1200150"/>
            <a:ext cx="11663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Design Review Presentations are 2/10, 2/12</a:t>
            </a:r>
          </a:p>
          <a:p>
            <a:r>
              <a:rPr lang="en-US" b="1" dirty="0"/>
              <a:t>	-</a:t>
            </a:r>
            <a:r>
              <a:rPr lang="en-US" dirty="0"/>
              <a:t>I will randomly select which two groups present which day. Be ready on 2/10.</a:t>
            </a:r>
          </a:p>
          <a:p>
            <a:r>
              <a:rPr lang="en-US" dirty="0"/>
              <a:t>           </a:t>
            </a:r>
            <a:r>
              <a:rPr lang="en-US" b="1" dirty="0"/>
              <a:t>-</a:t>
            </a:r>
            <a:r>
              <a:rPr lang="en-US" dirty="0"/>
              <a:t>Link to presentation templates are </a:t>
            </a:r>
            <a:r>
              <a:rPr lang="en-US" b="1" u="sng" dirty="0"/>
              <a:t>posted on Discord + </a:t>
            </a:r>
            <a:r>
              <a:rPr lang="en-US" b="1" u="sng" dirty="0" err="1"/>
              <a:t>Laulima</a:t>
            </a:r>
            <a:endParaRPr lang="en-US" b="1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8A81260-B9F6-43AA-6836-414BE87C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56" y="3648173"/>
            <a:ext cx="7590698" cy="31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3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4E82FC-8222-47F3-067E-C0280BD2FEEF}"/>
              </a:ext>
            </a:extLst>
          </p:cNvPr>
          <p:cNvGrpSpPr/>
          <p:nvPr/>
        </p:nvGrpSpPr>
        <p:grpSpPr>
          <a:xfrm>
            <a:off x="2814457" y="2887323"/>
            <a:ext cx="6199501" cy="1499724"/>
            <a:chOff x="1785257" y="5025386"/>
            <a:chExt cx="6199501" cy="1499724"/>
          </a:xfrm>
        </p:grpSpPr>
        <p:pic>
          <p:nvPicPr>
            <p:cNvPr id="7" name="Picture 6" descr="A logo of a toy&#10;&#10;Description automatically generated">
              <a:extLst>
                <a:ext uri="{FF2B5EF4-FFF2-40B4-BE49-F238E27FC236}">
                  <a16:creationId xmlns:a16="http://schemas.microsoft.com/office/drawing/2014/main" id="{850F25A9-3028-CB73-7339-F87700E5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76" b="48438" l="9180" r="88477">
                          <a14:foregroundMark x1="9277" y1="40137" x2="9277" y2="40137"/>
                          <a14:foregroundMark x1="88477" y1="39648" x2="88477" y2="39648"/>
                          <a14:foregroundMark x1="69141" y1="47754" x2="69141" y2="47754"/>
                          <a14:foregroundMark x1="63867" y1="47852" x2="63867" y2="47852"/>
                          <a14:foregroundMark x1="37109" y1="48242" x2="37109" y2="48242"/>
                          <a14:foregroundMark x1="36914" y1="48340" x2="36914" y2="48340"/>
                          <a14:foregroundMark x1="36816" y1="48438" x2="36816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" t="28239" r="3659" b="50000"/>
            <a:stretch/>
          </p:blipFill>
          <p:spPr>
            <a:xfrm>
              <a:off x="1803877" y="5067599"/>
              <a:ext cx="6180881" cy="1415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617A84-D646-CDE7-2E94-D6A6C0D24DC5}"/>
                </a:ext>
              </a:extLst>
            </p:cNvPr>
            <p:cNvSpPr/>
            <p:nvPr/>
          </p:nvSpPr>
          <p:spPr bwMode="auto">
            <a:xfrm>
              <a:off x="1785257" y="5025386"/>
              <a:ext cx="6199501" cy="1499724"/>
            </a:xfrm>
            <a:prstGeom prst="rect">
              <a:avLst/>
            </a:prstGeom>
            <a:solidFill>
              <a:schemeClr val="bg1">
                <a:alpha val="73242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86CEE1B-79E5-0271-168E-B423C033B469}"/>
              </a:ext>
            </a:extLst>
          </p:cNvPr>
          <p:cNvSpPr/>
          <p:nvPr/>
        </p:nvSpPr>
        <p:spPr bwMode="auto">
          <a:xfrm>
            <a:off x="6219832" y="4165974"/>
            <a:ext cx="3520036" cy="1003412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Control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and 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A766EE-164E-E66F-027E-9C4637C2A5B0}"/>
              </a:ext>
            </a:extLst>
          </p:cNvPr>
          <p:cNvSpPr/>
          <p:nvPr/>
        </p:nvSpPr>
        <p:spPr bwMode="auto">
          <a:xfrm>
            <a:off x="6165669" y="2370785"/>
            <a:ext cx="3520036" cy="1003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Perception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9BC91-0E18-2E77-9579-D24498D20E13}"/>
              </a:ext>
            </a:extLst>
          </p:cNvPr>
          <p:cNvSpPr/>
          <p:nvPr/>
        </p:nvSpPr>
        <p:spPr bwMode="auto">
          <a:xfrm>
            <a:off x="2262562" y="4165974"/>
            <a:ext cx="3520036" cy="1003412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Compute and Power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946C6F-9C03-A4E5-A35D-12AAA1373A9F}"/>
              </a:ext>
            </a:extLst>
          </p:cNvPr>
          <p:cNvSpPr/>
          <p:nvPr/>
        </p:nvSpPr>
        <p:spPr bwMode="auto">
          <a:xfrm>
            <a:off x="2262562" y="2385617"/>
            <a:ext cx="3520036" cy="100341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256FE-7E79-2F8D-3317-0234AD888E96}"/>
              </a:ext>
            </a:extLst>
          </p:cNvPr>
          <p:cNvSpPr txBox="1"/>
          <p:nvPr/>
        </p:nvSpPr>
        <p:spPr>
          <a:xfrm>
            <a:off x="161070" y="1655978"/>
            <a:ext cx="50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Motors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drive electronics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encoders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PID controllers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top-down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00FFFF"/>
                </a:highlight>
              </a:rPr>
              <a:t>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24C79-F679-2F8E-ACE6-E71F0D4AE8E8}"/>
              </a:ext>
            </a:extLst>
          </p:cNvPr>
          <p:cNvSpPr txBox="1"/>
          <p:nvPr/>
        </p:nvSpPr>
        <p:spPr>
          <a:xfrm>
            <a:off x="7465034" y="1690772"/>
            <a:ext cx="51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00FF00"/>
                </a:highlight>
              </a:rPr>
              <a:t>Sensor suite (IMU, prox.), </a:t>
            </a:r>
            <a:r>
              <a:rPr lang="en-US" sz="1800" dirty="0">
                <a:highlight>
                  <a:srgbClr val="00FFFF"/>
                </a:highlight>
              </a:rPr>
              <a:t>calibration code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general IO (buttons and LEDs)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79E1-60A3-8CF6-247C-E970A6B11C37}"/>
              </a:ext>
            </a:extLst>
          </p:cNvPr>
          <p:cNvSpPr txBox="1"/>
          <p:nvPr/>
        </p:nvSpPr>
        <p:spPr>
          <a:xfrm>
            <a:off x="7979850" y="5237319"/>
            <a:ext cx="508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ighlight>
                  <a:srgbClr val="00FFFF"/>
                </a:highlight>
              </a:rPr>
              <a:t>microROS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ROS2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Gazebo simulation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enclosure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57CF5-B7E6-F2F2-3836-D891C2AD2150}"/>
              </a:ext>
            </a:extLst>
          </p:cNvPr>
          <p:cNvSpPr txBox="1"/>
          <p:nvPr/>
        </p:nvSpPr>
        <p:spPr>
          <a:xfrm>
            <a:off x="161070" y="5237319"/>
            <a:ext cx="4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Battery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00FF00"/>
                </a:highlight>
              </a:rPr>
              <a:t>charging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wireless comms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GPIO and power distribution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BE0488-090A-2C98-2211-44BDA7875F8F}"/>
              </a:ext>
            </a:extLst>
          </p:cNvPr>
          <p:cNvSpPr txBox="1"/>
          <p:nvPr/>
        </p:nvSpPr>
        <p:spPr>
          <a:xfrm>
            <a:off x="735662" y="63482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B8B8B8"/>
                </a:highlight>
              </a:rPr>
              <a:t>Mechanics / Prototyping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E8F5E-B1D9-BF2D-655A-EEDDCC065C28}"/>
              </a:ext>
            </a:extLst>
          </p:cNvPr>
          <p:cNvSpPr txBox="1"/>
          <p:nvPr/>
        </p:nvSpPr>
        <p:spPr>
          <a:xfrm>
            <a:off x="5686956" y="634824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7F3AB-615F-D33A-1443-CA66C09E998E}"/>
              </a:ext>
            </a:extLst>
          </p:cNvPr>
          <p:cNvSpPr txBox="1"/>
          <p:nvPr/>
        </p:nvSpPr>
        <p:spPr>
          <a:xfrm>
            <a:off x="8142373" y="634824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48915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173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(~20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336798" y="2669896"/>
            <a:ext cx="7726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Intelligence:</a:t>
            </a:r>
            <a:r>
              <a:rPr lang="en-US" sz="4800" dirty="0"/>
              <a:t> Lecture 1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7098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features, transformations, and mapping</a:t>
            </a:r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2FFB-BB41-F464-285A-474A5527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C2AF6D6-C853-7069-366C-C7C927495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F48E3AB-1665-7F8F-C240-8058538D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3137CD7-27E2-D924-E3A1-58B1F68EB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as an archetypical function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4F4F0-7056-2FEC-00FD-8A386F82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9" y="1200150"/>
            <a:ext cx="6154728" cy="52352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F1DF4A-5104-D9C5-8D9C-599CAF618B84}"/>
              </a:ext>
            </a:extLst>
          </p:cNvPr>
          <p:cNvSpPr/>
          <p:nvPr/>
        </p:nvSpPr>
        <p:spPr bwMode="auto">
          <a:xfrm>
            <a:off x="5103812" y="1135627"/>
            <a:ext cx="4375854" cy="3019913"/>
          </a:xfrm>
          <a:custGeom>
            <a:avLst/>
            <a:gdLst>
              <a:gd name="connsiteX0" fmla="*/ 0 w 4375854"/>
              <a:gd name="connsiteY0" fmla="*/ 1509957 h 3019913"/>
              <a:gd name="connsiteX1" fmla="*/ 2187927 w 4375854"/>
              <a:gd name="connsiteY1" fmla="*/ 0 h 3019913"/>
              <a:gd name="connsiteX2" fmla="*/ 4375854 w 4375854"/>
              <a:gd name="connsiteY2" fmla="*/ 1509957 h 3019913"/>
              <a:gd name="connsiteX3" fmla="*/ 2187927 w 4375854"/>
              <a:gd name="connsiteY3" fmla="*/ 3019914 h 3019913"/>
              <a:gd name="connsiteX4" fmla="*/ 0 w 4375854"/>
              <a:gd name="connsiteY4" fmla="*/ 1509957 h 30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5854" h="3019913" extrusionOk="0">
                <a:moveTo>
                  <a:pt x="0" y="1509957"/>
                </a:moveTo>
                <a:cubicBezTo>
                  <a:pt x="-215591" y="543049"/>
                  <a:pt x="777596" y="75803"/>
                  <a:pt x="2187927" y="0"/>
                </a:cubicBezTo>
                <a:cubicBezTo>
                  <a:pt x="3592928" y="41398"/>
                  <a:pt x="4244128" y="680219"/>
                  <a:pt x="4375854" y="1509957"/>
                </a:cubicBezTo>
                <a:cubicBezTo>
                  <a:pt x="4345163" y="2373855"/>
                  <a:pt x="3385454" y="3079788"/>
                  <a:pt x="2187927" y="3019914"/>
                </a:cubicBezTo>
                <a:cubicBezTo>
                  <a:pt x="894012" y="2973105"/>
                  <a:pt x="143880" y="2412630"/>
                  <a:pt x="0" y="1509957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1A85CE-7B36-0A7D-A2DC-B0FEF6119AD8}"/>
              </a:ext>
            </a:extLst>
          </p:cNvPr>
          <p:cNvSpPr/>
          <p:nvPr/>
        </p:nvSpPr>
        <p:spPr bwMode="auto">
          <a:xfrm>
            <a:off x="2853003" y="1821428"/>
            <a:ext cx="2306240" cy="2334113"/>
          </a:xfrm>
          <a:custGeom>
            <a:avLst/>
            <a:gdLst>
              <a:gd name="connsiteX0" fmla="*/ 0 w 2306240"/>
              <a:gd name="connsiteY0" fmla="*/ 1167057 h 2334113"/>
              <a:gd name="connsiteX1" fmla="*/ 1153120 w 2306240"/>
              <a:gd name="connsiteY1" fmla="*/ 0 h 2334113"/>
              <a:gd name="connsiteX2" fmla="*/ 2306240 w 2306240"/>
              <a:gd name="connsiteY2" fmla="*/ 1167057 h 2334113"/>
              <a:gd name="connsiteX3" fmla="*/ 1153120 w 2306240"/>
              <a:gd name="connsiteY3" fmla="*/ 2334114 h 2334113"/>
              <a:gd name="connsiteX4" fmla="*/ 0 w 2306240"/>
              <a:gd name="connsiteY4" fmla="*/ 1167057 h 233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6240" h="2334113" extrusionOk="0">
                <a:moveTo>
                  <a:pt x="0" y="1167057"/>
                </a:moveTo>
                <a:cubicBezTo>
                  <a:pt x="-112776" y="452946"/>
                  <a:pt x="471988" y="16619"/>
                  <a:pt x="1153120" y="0"/>
                </a:cubicBezTo>
                <a:cubicBezTo>
                  <a:pt x="1816114" y="5504"/>
                  <a:pt x="2189694" y="526215"/>
                  <a:pt x="2306240" y="1167057"/>
                </a:cubicBezTo>
                <a:cubicBezTo>
                  <a:pt x="2285324" y="1832031"/>
                  <a:pt x="1782698" y="2374315"/>
                  <a:pt x="1153120" y="2334114"/>
                </a:cubicBezTo>
                <a:cubicBezTo>
                  <a:pt x="397683" y="2269233"/>
                  <a:pt x="104381" y="1861479"/>
                  <a:pt x="0" y="1167057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BE75D-7766-9817-DED4-55BA2EDF7691}"/>
              </a:ext>
            </a:extLst>
          </p:cNvPr>
          <p:cNvSpPr/>
          <p:nvPr/>
        </p:nvSpPr>
        <p:spPr bwMode="auto">
          <a:xfrm flipH="1">
            <a:off x="4977113" y="3993266"/>
            <a:ext cx="3311222" cy="2557863"/>
          </a:xfrm>
          <a:custGeom>
            <a:avLst/>
            <a:gdLst>
              <a:gd name="connsiteX0" fmla="*/ 0 w 3311222"/>
              <a:gd name="connsiteY0" fmla="*/ 1278932 h 2557863"/>
              <a:gd name="connsiteX1" fmla="*/ 1655611 w 3311222"/>
              <a:gd name="connsiteY1" fmla="*/ 0 h 2557863"/>
              <a:gd name="connsiteX2" fmla="*/ 3311222 w 3311222"/>
              <a:gd name="connsiteY2" fmla="*/ 1278932 h 2557863"/>
              <a:gd name="connsiteX3" fmla="*/ 1655611 w 3311222"/>
              <a:gd name="connsiteY3" fmla="*/ 2557864 h 2557863"/>
              <a:gd name="connsiteX4" fmla="*/ 0 w 3311222"/>
              <a:gd name="connsiteY4" fmla="*/ 1278932 h 255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222" h="2557863" extrusionOk="0">
                <a:moveTo>
                  <a:pt x="0" y="1278932"/>
                </a:moveTo>
                <a:cubicBezTo>
                  <a:pt x="-112066" y="503472"/>
                  <a:pt x="669533" y="26914"/>
                  <a:pt x="1655611" y="0"/>
                </a:cubicBezTo>
                <a:cubicBezTo>
                  <a:pt x="2611994" y="8845"/>
                  <a:pt x="3258201" y="574283"/>
                  <a:pt x="3311222" y="1278932"/>
                </a:cubicBezTo>
                <a:cubicBezTo>
                  <a:pt x="3274540" y="2021089"/>
                  <a:pt x="2552725" y="2653236"/>
                  <a:pt x="1655611" y="2557864"/>
                </a:cubicBezTo>
                <a:cubicBezTo>
                  <a:pt x="675033" y="2521639"/>
                  <a:pt x="119794" y="2042506"/>
                  <a:pt x="0" y="1278932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BD906-35CF-3955-CBF2-032116C2048B}"/>
              </a:ext>
            </a:extLst>
          </p:cNvPr>
          <p:cNvSpPr txBox="1"/>
          <p:nvPr/>
        </p:nvSpPr>
        <p:spPr>
          <a:xfrm>
            <a:off x="828860" y="2204294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306D5-079C-BB5E-15D9-A5D3344DC68C}"/>
              </a:ext>
            </a:extLst>
          </p:cNvPr>
          <p:cNvSpPr txBox="1"/>
          <p:nvPr/>
        </p:nvSpPr>
        <p:spPr>
          <a:xfrm>
            <a:off x="9606365" y="1644650"/>
            <a:ext cx="224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Mapping,</a:t>
            </a:r>
          </a:p>
          <a:p>
            <a:r>
              <a:rPr lang="en-US" b="1" dirty="0"/>
              <a:t>Feedback between Action and Perception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50FD8-122D-44A7-1C06-7E9ADAC05B75}"/>
              </a:ext>
            </a:extLst>
          </p:cNvPr>
          <p:cNvSpPr txBox="1"/>
          <p:nvPr/>
        </p:nvSpPr>
        <p:spPr>
          <a:xfrm>
            <a:off x="8041650" y="5800756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Perception</a:t>
            </a:r>
          </a:p>
        </p:txBody>
      </p:sp>
    </p:spTree>
    <p:extLst>
      <p:ext uri="{BB962C8B-B14F-4D97-AF65-F5344CB8AC3E}">
        <p14:creationId xmlns:p14="http://schemas.microsoft.com/office/powerpoint/2010/main" val="42105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B9C7C-1B79-B2C3-26D9-6FA28980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C50003A-CE79-CDFF-B362-B61F94A2F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1250B7A-E088-A616-FB2D-E44072C53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7C2332E-6A81-457F-DAB3-516B2A259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From Data to Features</a:t>
            </a:r>
          </a:p>
        </p:txBody>
      </p:sp>
      <p:pic>
        <p:nvPicPr>
          <p:cNvPr id="3" name="Picture 8" descr="Accelerometer - an overview | ScienceDirect Topics">
            <a:extLst>
              <a:ext uri="{FF2B5EF4-FFF2-40B4-BE49-F238E27FC236}">
                <a16:creationId xmlns:a16="http://schemas.microsoft.com/office/drawing/2014/main" id="{5F21F400-53CA-C78C-E79A-52A6F0F1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6" t="-3782" r="-1697" b="-2896"/>
          <a:stretch/>
        </p:blipFill>
        <p:spPr bwMode="auto">
          <a:xfrm>
            <a:off x="1092530" y="1093788"/>
            <a:ext cx="10247310" cy="5740400"/>
          </a:xfrm>
          <a:custGeom>
            <a:avLst/>
            <a:gdLst>
              <a:gd name="connsiteX0" fmla="*/ 0 w 10247310"/>
              <a:gd name="connsiteY0" fmla="*/ 0 h 5740400"/>
              <a:gd name="connsiteX1" fmla="*/ 466822 w 10247310"/>
              <a:gd name="connsiteY1" fmla="*/ 0 h 5740400"/>
              <a:gd name="connsiteX2" fmla="*/ 728698 w 10247310"/>
              <a:gd name="connsiteY2" fmla="*/ 0 h 5740400"/>
              <a:gd name="connsiteX3" fmla="*/ 1502939 w 10247310"/>
              <a:gd name="connsiteY3" fmla="*/ 0 h 5740400"/>
              <a:gd name="connsiteX4" fmla="*/ 1969761 w 10247310"/>
              <a:gd name="connsiteY4" fmla="*/ 0 h 5740400"/>
              <a:gd name="connsiteX5" fmla="*/ 2436583 w 10247310"/>
              <a:gd name="connsiteY5" fmla="*/ 0 h 5740400"/>
              <a:gd name="connsiteX6" fmla="*/ 3210824 w 10247310"/>
              <a:gd name="connsiteY6" fmla="*/ 0 h 5740400"/>
              <a:gd name="connsiteX7" fmla="*/ 3575173 w 10247310"/>
              <a:gd name="connsiteY7" fmla="*/ 0 h 5740400"/>
              <a:gd name="connsiteX8" fmla="*/ 4349414 w 10247310"/>
              <a:gd name="connsiteY8" fmla="*/ 0 h 5740400"/>
              <a:gd name="connsiteX9" fmla="*/ 5123655 w 10247310"/>
              <a:gd name="connsiteY9" fmla="*/ 0 h 5740400"/>
              <a:gd name="connsiteX10" fmla="*/ 5692950 w 10247310"/>
              <a:gd name="connsiteY10" fmla="*/ 0 h 5740400"/>
              <a:gd name="connsiteX11" fmla="*/ 6467191 w 10247310"/>
              <a:gd name="connsiteY11" fmla="*/ 0 h 5740400"/>
              <a:gd name="connsiteX12" fmla="*/ 6934013 w 10247310"/>
              <a:gd name="connsiteY12" fmla="*/ 0 h 5740400"/>
              <a:gd name="connsiteX13" fmla="*/ 7400835 w 10247310"/>
              <a:gd name="connsiteY13" fmla="*/ 0 h 5740400"/>
              <a:gd name="connsiteX14" fmla="*/ 8072603 w 10247310"/>
              <a:gd name="connsiteY14" fmla="*/ 0 h 5740400"/>
              <a:gd name="connsiteX15" fmla="*/ 8539425 w 10247310"/>
              <a:gd name="connsiteY15" fmla="*/ 0 h 5740400"/>
              <a:gd name="connsiteX16" fmla="*/ 9313666 w 10247310"/>
              <a:gd name="connsiteY16" fmla="*/ 0 h 5740400"/>
              <a:gd name="connsiteX17" fmla="*/ 10247310 w 10247310"/>
              <a:gd name="connsiteY17" fmla="*/ 0 h 5740400"/>
              <a:gd name="connsiteX18" fmla="*/ 10247310 w 10247310"/>
              <a:gd name="connsiteY18" fmla="*/ 574040 h 5740400"/>
              <a:gd name="connsiteX19" fmla="*/ 10247310 w 10247310"/>
              <a:gd name="connsiteY19" fmla="*/ 1205484 h 5740400"/>
              <a:gd name="connsiteX20" fmla="*/ 10247310 w 10247310"/>
              <a:gd name="connsiteY20" fmla="*/ 1607312 h 5740400"/>
              <a:gd name="connsiteX21" fmla="*/ 10247310 w 10247310"/>
              <a:gd name="connsiteY21" fmla="*/ 2066544 h 5740400"/>
              <a:gd name="connsiteX22" fmla="*/ 10247310 w 10247310"/>
              <a:gd name="connsiteY22" fmla="*/ 2697988 h 5740400"/>
              <a:gd name="connsiteX23" fmla="*/ 10247310 w 10247310"/>
              <a:gd name="connsiteY23" fmla="*/ 3214624 h 5740400"/>
              <a:gd name="connsiteX24" fmla="*/ 10247310 w 10247310"/>
              <a:gd name="connsiteY24" fmla="*/ 3673856 h 5740400"/>
              <a:gd name="connsiteX25" fmla="*/ 10247310 w 10247310"/>
              <a:gd name="connsiteY25" fmla="*/ 4305300 h 5740400"/>
              <a:gd name="connsiteX26" fmla="*/ 10247310 w 10247310"/>
              <a:gd name="connsiteY26" fmla="*/ 4879340 h 5740400"/>
              <a:gd name="connsiteX27" fmla="*/ 10247310 w 10247310"/>
              <a:gd name="connsiteY27" fmla="*/ 5740400 h 5740400"/>
              <a:gd name="connsiteX28" fmla="*/ 9473069 w 10247310"/>
              <a:gd name="connsiteY28" fmla="*/ 5740400 h 5740400"/>
              <a:gd name="connsiteX29" fmla="*/ 8801301 w 10247310"/>
              <a:gd name="connsiteY29" fmla="*/ 5740400 h 5740400"/>
              <a:gd name="connsiteX30" fmla="*/ 8436952 w 10247310"/>
              <a:gd name="connsiteY30" fmla="*/ 5740400 h 5740400"/>
              <a:gd name="connsiteX31" fmla="*/ 7765184 w 10247310"/>
              <a:gd name="connsiteY31" fmla="*/ 5740400 h 5740400"/>
              <a:gd name="connsiteX32" fmla="*/ 7503308 w 10247310"/>
              <a:gd name="connsiteY32" fmla="*/ 5740400 h 5740400"/>
              <a:gd name="connsiteX33" fmla="*/ 6831540 w 10247310"/>
              <a:gd name="connsiteY33" fmla="*/ 5740400 h 5740400"/>
              <a:gd name="connsiteX34" fmla="*/ 6467191 w 10247310"/>
              <a:gd name="connsiteY34" fmla="*/ 5740400 h 5740400"/>
              <a:gd name="connsiteX35" fmla="*/ 6205316 w 10247310"/>
              <a:gd name="connsiteY35" fmla="*/ 5740400 h 5740400"/>
              <a:gd name="connsiteX36" fmla="*/ 5840967 w 10247310"/>
              <a:gd name="connsiteY36" fmla="*/ 5740400 h 5740400"/>
              <a:gd name="connsiteX37" fmla="*/ 5169199 w 10247310"/>
              <a:gd name="connsiteY37" fmla="*/ 5740400 h 5740400"/>
              <a:gd name="connsiteX38" fmla="*/ 4804850 w 10247310"/>
              <a:gd name="connsiteY38" fmla="*/ 5740400 h 5740400"/>
              <a:gd name="connsiteX39" fmla="*/ 4542974 w 10247310"/>
              <a:gd name="connsiteY39" fmla="*/ 5740400 h 5740400"/>
              <a:gd name="connsiteX40" fmla="*/ 4178625 w 10247310"/>
              <a:gd name="connsiteY40" fmla="*/ 5740400 h 5740400"/>
              <a:gd name="connsiteX41" fmla="*/ 3711803 w 10247310"/>
              <a:gd name="connsiteY41" fmla="*/ 5740400 h 5740400"/>
              <a:gd name="connsiteX42" fmla="*/ 3142508 w 10247310"/>
              <a:gd name="connsiteY42" fmla="*/ 5740400 h 5740400"/>
              <a:gd name="connsiteX43" fmla="*/ 2778160 w 10247310"/>
              <a:gd name="connsiteY43" fmla="*/ 5740400 h 5740400"/>
              <a:gd name="connsiteX44" fmla="*/ 2003918 w 10247310"/>
              <a:gd name="connsiteY44" fmla="*/ 5740400 h 5740400"/>
              <a:gd name="connsiteX45" fmla="*/ 1434623 w 10247310"/>
              <a:gd name="connsiteY45" fmla="*/ 5740400 h 5740400"/>
              <a:gd name="connsiteX46" fmla="*/ 660382 w 10247310"/>
              <a:gd name="connsiteY46" fmla="*/ 5740400 h 5740400"/>
              <a:gd name="connsiteX47" fmla="*/ 0 w 10247310"/>
              <a:gd name="connsiteY47" fmla="*/ 5740400 h 5740400"/>
              <a:gd name="connsiteX48" fmla="*/ 0 w 10247310"/>
              <a:gd name="connsiteY48" fmla="*/ 5223764 h 5740400"/>
              <a:gd name="connsiteX49" fmla="*/ 0 w 10247310"/>
              <a:gd name="connsiteY49" fmla="*/ 4707128 h 5740400"/>
              <a:gd name="connsiteX50" fmla="*/ 0 w 10247310"/>
              <a:gd name="connsiteY50" fmla="*/ 4075684 h 5740400"/>
              <a:gd name="connsiteX51" fmla="*/ 0 w 10247310"/>
              <a:gd name="connsiteY51" fmla="*/ 3501644 h 5740400"/>
              <a:gd name="connsiteX52" fmla="*/ 0 w 10247310"/>
              <a:gd name="connsiteY52" fmla="*/ 2812796 h 5740400"/>
              <a:gd name="connsiteX53" fmla="*/ 0 w 10247310"/>
              <a:gd name="connsiteY53" fmla="*/ 2123948 h 5740400"/>
              <a:gd name="connsiteX54" fmla="*/ 0 w 10247310"/>
              <a:gd name="connsiteY54" fmla="*/ 1492504 h 5740400"/>
              <a:gd name="connsiteX55" fmla="*/ 0 w 10247310"/>
              <a:gd name="connsiteY55" fmla="*/ 861060 h 5740400"/>
              <a:gd name="connsiteX56" fmla="*/ 0 w 10247310"/>
              <a:gd name="connsiteY56" fmla="*/ 0 h 574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47310" h="5740400" extrusionOk="0">
                <a:moveTo>
                  <a:pt x="0" y="0"/>
                </a:moveTo>
                <a:cubicBezTo>
                  <a:pt x="157941" y="-22909"/>
                  <a:pt x="329405" y="50131"/>
                  <a:pt x="466822" y="0"/>
                </a:cubicBezTo>
                <a:cubicBezTo>
                  <a:pt x="604239" y="-50131"/>
                  <a:pt x="614963" y="27077"/>
                  <a:pt x="728698" y="0"/>
                </a:cubicBezTo>
                <a:cubicBezTo>
                  <a:pt x="842433" y="-27077"/>
                  <a:pt x="1150172" y="68484"/>
                  <a:pt x="1502939" y="0"/>
                </a:cubicBezTo>
                <a:cubicBezTo>
                  <a:pt x="1855706" y="-68484"/>
                  <a:pt x="1791403" y="46271"/>
                  <a:pt x="1969761" y="0"/>
                </a:cubicBezTo>
                <a:cubicBezTo>
                  <a:pt x="2148119" y="-46271"/>
                  <a:pt x="2213545" y="31153"/>
                  <a:pt x="2436583" y="0"/>
                </a:cubicBezTo>
                <a:cubicBezTo>
                  <a:pt x="2659621" y="-31153"/>
                  <a:pt x="2840173" y="88031"/>
                  <a:pt x="3210824" y="0"/>
                </a:cubicBezTo>
                <a:cubicBezTo>
                  <a:pt x="3581475" y="-88031"/>
                  <a:pt x="3439787" y="25360"/>
                  <a:pt x="3575173" y="0"/>
                </a:cubicBezTo>
                <a:cubicBezTo>
                  <a:pt x="3710559" y="-25360"/>
                  <a:pt x="4139056" y="21754"/>
                  <a:pt x="4349414" y="0"/>
                </a:cubicBezTo>
                <a:cubicBezTo>
                  <a:pt x="4559772" y="-21754"/>
                  <a:pt x="4918382" y="52273"/>
                  <a:pt x="5123655" y="0"/>
                </a:cubicBezTo>
                <a:cubicBezTo>
                  <a:pt x="5328928" y="-52273"/>
                  <a:pt x="5569901" y="59753"/>
                  <a:pt x="5692950" y="0"/>
                </a:cubicBezTo>
                <a:cubicBezTo>
                  <a:pt x="5816000" y="-59753"/>
                  <a:pt x="6201995" y="65762"/>
                  <a:pt x="6467191" y="0"/>
                </a:cubicBezTo>
                <a:cubicBezTo>
                  <a:pt x="6732387" y="-65762"/>
                  <a:pt x="6821786" y="21398"/>
                  <a:pt x="6934013" y="0"/>
                </a:cubicBezTo>
                <a:cubicBezTo>
                  <a:pt x="7046240" y="-21398"/>
                  <a:pt x="7228435" y="38730"/>
                  <a:pt x="7400835" y="0"/>
                </a:cubicBezTo>
                <a:cubicBezTo>
                  <a:pt x="7573235" y="-38730"/>
                  <a:pt x="7796063" y="19610"/>
                  <a:pt x="8072603" y="0"/>
                </a:cubicBezTo>
                <a:cubicBezTo>
                  <a:pt x="8349143" y="-19610"/>
                  <a:pt x="8342648" y="24314"/>
                  <a:pt x="8539425" y="0"/>
                </a:cubicBezTo>
                <a:cubicBezTo>
                  <a:pt x="8736202" y="-24314"/>
                  <a:pt x="9086037" y="19468"/>
                  <a:pt x="9313666" y="0"/>
                </a:cubicBezTo>
                <a:cubicBezTo>
                  <a:pt x="9541295" y="-19468"/>
                  <a:pt x="9816257" y="39348"/>
                  <a:pt x="10247310" y="0"/>
                </a:cubicBezTo>
                <a:cubicBezTo>
                  <a:pt x="10272640" y="206900"/>
                  <a:pt x="10202044" y="420193"/>
                  <a:pt x="10247310" y="574040"/>
                </a:cubicBezTo>
                <a:cubicBezTo>
                  <a:pt x="10292576" y="727887"/>
                  <a:pt x="10219501" y="896037"/>
                  <a:pt x="10247310" y="1205484"/>
                </a:cubicBezTo>
                <a:cubicBezTo>
                  <a:pt x="10275119" y="1514931"/>
                  <a:pt x="10232214" y="1426098"/>
                  <a:pt x="10247310" y="1607312"/>
                </a:cubicBezTo>
                <a:cubicBezTo>
                  <a:pt x="10262406" y="1788526"/>
                  <a:pt x="10243652" y="1935746"/>
                  <a:pt x="10247310" y="2066544"/>
                </a:cubicBezTo>
                <a:cubicBezTo>
                  <a:pt x="10250968" y="2197342"/>
                  <a:pt x="10229146" y="2512372"/>
                  <a:pt x="10247310" y="2697988"/>
                </a:cubicBezTo>
                <a:cubicBezTo>
                  <a:pt x="10265474" y="2883604"/>
                  <a:pt x="10190117" y="3086500"/>
                  <a:pt x="10247310" y="3214624"/>
                </a:cubicBezTo>
                <a:cubicBezTo>
                  <a:pt x="10304503" y="3342748"/>
                  <a:pt x="10219307" y="3551121"/>
                  <a:pt x="10247310" y="3673856"/>
                </a:cubicBezTo>
                <a:cubicBezTo>
                  <a:pt x="10275313" y="3796591"/>
                  <a:pt x="10188855" y="4013414"/>
                  <a:pt x="10247310" y="4305300"/>
                </a:cubicBezTo>
                <a:cubicBezTo>
                  <a:pt x="10305765" y="4597186"/>
                  <a:pt x="10219362" y="4618359"/>
                  <a:pt x="10247310" y="4879340"/>
                </a:cubicBezTo>
                <a:cubicBezTo>
                  <a:pt x="10275258" y="5140321"/>
                  <a:pt x="10201793" y="5465181"/>
                  <a:pt x="10247310" y="5740400"/>
                </a:cubicBezTo>
                <a:cubicBezTo>
                  <a:pt x="10066889" y="5775122"/>
                  <a:pt x="9684932" y="5739328"/>
                  <a:pt x="9473069" y="5740400"/>
                </a:cubicBezTo>
                <a:cubicBezTo>
                  <a:pt x="9261206" y="5741472"/>
                  <a:pt x="9040911" y="5715484"/>
                  <a:pt x="8801301" y="5740400"/>
                </a:cubicBezTo>
                <a:cubicBezTo>
                  <a:pt x="8561691" y="5765316"/>
                  <a:pt x="8587519" y="5720223"/>
                  <a:pt x="8436952" y="5740400"/>
                </a:cubicBezTo>
                <a:cubicBezTo>
                  <a:pt x="8286385" y="5760577"/>
                  <a:pt x="7966083" y="5696750"/>
                  <a:pt x="7765184" y="5740400"/>
                </a:cubicBezTo>
                <a:cubicBezTo>
                  <a:pt x="7564285" y="5784050"/>
                  <a:pt x="7567420" y="5712236"/>
                  <a:pt x="7503308" y="5740400"/>
                </a:cubicBezTo>
                <a:cubicBezTo>
                  <a:pt x="7439196" y="5768564"/>
                  <a:pt x="7014647" y="5736127"/>
                  <a:pt x="6831540" y="5740400"/>
                </a:cubicBezTo>
                <a:cubicBezTo>
                  <a:pt x="6648433" y="5744673"/>
                  <a:pt x="6579247" y="5735322"/>
                  <a:pt x="6467191" y="5740400"/>
                </a:cubicBezTo>
                <a:cubicBezTo>
                  <a:pt x="6355135" y="5745478"/>
                  <a:pt x="6308752" y="5718105"/>
                  <a:pt x="6205316" y="5740400"/>
                </a:cubicBezTo>
                <a:cubicBezTo>
                  <a:pt x="6101881" y="5762695"/>
                  <a:pt x="5996957" y="5706104"/>
                  <a:pt x="5840967" y="5740400"/>
                </a:cubicBezTo>
                <a:cubicBezTo>
                  <a:pt x="5684977" y="5774696"/>
                  <a:pt x="5467062" y="5722934"/>
                  <a:pt x="5169199" y="5740400"/>
                </a:cubicBezTo>
                <a:cubicBezTo>
                  <a:pt x="4871336" y="5757866"/>
                  <a:pt x="4941869" y="5736386"/>
                  <a:pt x="4804850" y="5740400"/>
                </a:cubicBezTo>
                <a:cubicBezTo>
                  <a:pt x="4667831" y="5744414"/>
                  <a:pt x="4664259" y="5727610"/>
                  <a:pt x="4542974" y="5740400"/>
                </a:cubicBezTo>
                <a:cubicBezTo>
                  <a:pt x="4421689" y="5753190"/>
                  <a:pt x="4330083" y="5727690"/>
                  <a:pt x="4178625" y="5740400"/>
                </a:cubicBezTo>
                <a:cubicBezTo>
                  <a:pt x="4027167" y="5753110"/>
                  <a:pt x="3886210" y="5692517"/>
                  <a:pt x="3711803" y="5740400"/>
                </a:cubicBezTo>
                <a:cubicBezTo>
                  <a:pt x="3537396" y="5788283"/>
                  <a:pt x="3384878" y="5673564"/>
                  <a:pt x="3142508" y="5740400"/>
                </a:cubicBezTo>
                <a:cubicBezTo>
                  <a:pt x="2900139" y="5807236"/>
                  <a:pt x="2911012" y="5733258"/>
                  <a:pt x="2778160" y="5740400"/>
                </a:cubicBezTo>
                <a:cubicBezTo>
                  <a:pt x="2645308" y="5747542"/>
                  <a:pt x="2318536" y="5667105"/>
                  <a:pt x="2003918" y="5740400"/>
                </a:cubicBezTo>
                <a:cubicBezTo>
                  <a:pt x="1689300" y="5813695"/>
                  <a:pt x="1685826" y="5700498"/>
                  <a:pt x="1434623" y="5740400"/>
                </a:cubicBezTo>
                <a:cubicBezTo>
                  <a:pt x="1183421" y="5780302"/>
                  <a:pt x="838265" y="5676026"/>
                  <a:pt x="660382" y="5740400"/>
                </a:cubicBezTo>
                <a:cubicBezTo>
                  <a:pt x="482499" y="5804774"/>
                  <a:pt x="161873" y="5683104"/>
                  <a:pt x="0" y="5740400"/>
                </a:cubicBezTo>
                <a:cubicBezTo>
                  <a:pt x="-55728" y="5524132"/>
                  <a:pt x="55420" y="5471398"/>
                  <a:pt x="0" y="5223764"/>
                </a:cubicBezTo>
                <a:cubicBezTo>
                  <a:pt x="-55420" y="4976130"/>
                  <a:pt x="41599" y="4945788"/>
                  <a:pt x="0" y="4707128"/>
                </a:cubicBezTo>
                <a:cubicBezTo>
                  <a:pt x="-41599" y="4468468"/>
                  <a:pt x="74646" y="4362416"/>
                  <a:pt x="0" y="4075684"/>
                </a:cubicBezTo>
                <a:cubicBezTo>
                  <a:pt x="-74646" y="3788952"/>
                  <a:pt x="14016" y="3711232"/>
                  <a:pt x="0" y="3501644"/>
                </a:cubicBezTo>
                <a:cubicBezTo>
                  <a:pt x="-14016" y="3292056"/>
                  <a:pt x="12153" y="2970194"/>
                  <a:pt x="0" y="2812796"/>
                </a:cubicBezTo>
                <a:cubicBezTo>
                  <a:pt x="-12153" y="2655398"/>
                  <a:pt x="15308" y="2454208"/>
                  <a:pt x="0" y="2123948"/>
                </a:cubicBezTo>
                <a:cubicBezTo>
                  <a:pt x="-15308" y="1793688"/>
                  <a:pt x="74706" y="1806462"/>
                  <a:pt x="0" y="1492504"/>
                </a:cubicBezTo>
                <a:cubicBezTo>
                  <a:pt x="-74706" y="1178546"/>
                  <a:pt x="69989" y="1140548"/>
                  <a:pt x="0" y="861060"/>
                </a:cubicBezTo>
                <a:cubicBezTo>
                  <a:pt x="-69989" y="581572"/>
                  <a:pt x="906" y="31806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96390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DD1F-B555-F093-A155-7DE1F3737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030FD75-D9BB-A657-9049-C52AD8ADD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728D929-BA7D-1B10-33F5-36E76DA7F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B2A1075-D1F1-B4A1-7279-C4976395E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From Data to Features</a:t>
            </a:r>
          </a:p>
        </p:txBody>
      </p:sp>
      <p:pic>
        <p:nvPicPr>
          <p:cNvPr id="1028" name="Picture 4" descr="Data processing and feature extraction. 1) artifact removal by PureEEG... |  Download Scientific Diagram">
            <a:extLst>
              <a:ext uri="{FF2B5EF4-FFF2-40B4-BE49-F238E27FC236}">
                <a16:creationId xmlns:a16="http://schemas.microsoft.com/office/drawing/2014/main" id="{B5A5183C-D871-B066-E000-FFC98757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03" y="1200150"/>
            <a:ext cx="9328561" cy="5444997"/>
          </a:xfrm>
          <a:custGeom>
            <a:avLst/>
            <a:gdLst>
              <a:gd name="connsiteX0" fmla="*/ 0 w 9328561"/>
              <a:gd name="connsiteY0" fmla="*/ 0 h 5444997"/>
              <a:gd name="connsiteX1" fmla="*/ 489749 w 9328561"/>
              <a:gd name="connsiteY1" fmla="*/ 0 h 5444997"/>
              <a:gd name="connsiteX2" fmla="*/ 792928 w 9328561"/>
              <a:gd name="connsiteY2" fmla="*/ 0 h 5444997"/>
              <a:gd name="connsiteX3" fmla="*/ 1562534 w 9328561"/>
              <a:gd name="connsiteY3" fmla="*/ 0 h 5444997"/>
              <a:gd name="connsiteX4" fmla="*/ 2052283 w 9328561"/>
              <a:gd name="connsiteY4" fmla="*/ 0 h 5444997"/>
              <a:gd name="connsiteX5" fmla="*/ 2542033 w 9328561"/>
              <a:gd name="connsiteY5" fmla="*/ 0 h 5444997"/>
              <a:gd name="connsiteX6" fmla="*/ 3311639 w 9328561"/>
              <a:gd name="connsiteY6" fmla="*/ 0 h 5444997"/>
              <a:gd name="connsiteX7" fmla="*/ 3708103 w 9328561"/>
              <a:gd name="connsiteY7" fmla="*/ 0 h 5444997"/>
              <a:gd name="connsiteX8" fmla="*/ 4477709 w 9328561"/>
              <a:gd name="connsiteY8" fmla="*/ 0 h 5444997"/>
              <a:gd name="connsiteX9" fmla="*/ 5247316 w 9328561"/>
              <a:gd name="connsiteY9" fmla="*/ 0 h 5444997"/>
              <a:gd name="connsiteX10" fmla="*/ 5830351 w 9328561"/>
              <a:gd name="connsiteY10" fmla="*/ 0 h 5444997"/>
              <a:gd name="connsiteX11" fmla="*/ 6599957 w 9328561"/>
              <a:gd name="connsiteY11" fmla="*/ 0 h 5444997"/>
              <a:gd name="connsiteX12" fmla="*/ 7089706 w 9328561"/>
              <a:gd name="connsiteY12" fmla="*/ 0 h 5444997"/>
              <a:gd name="connsiteX13" fmla="*/ 7579456 w 9328561"/>
              <a:gd name="connsiteY13" fmla="*/ 0 h 5444997"/>
              <a:gd name="connsiteX14" fmla="*/ 8255776 w 9328561"/>
              <a:gd name="connsiteY14" fmla="*/ 0 h 5444997"/>
              <a:gd name="connsiteX15" fmla="*/ 8745526 w 9328561"/>
              <a:gd name="connsiteY15" fmla="*/ 0 h 5444997"/>
              <a:gd name="connsiteX16" fmla="*/ 9328561 w 9328561"/>
              <a:gd name="connsiteY16" fmla="*/ 0 h 5444997"/>
              <a:gd name="connsiteX17" fmla="*/ 9328561 w 9328561"/>
              <a:gd name="connsiteY17" fmla="*/ 653400 h 5444997"/>
              <a:gd name="connsiteX18" fmla="*/ 9328561 w 9328561"/>
              <a:gd name="connsiteY18" fmla="*/ 1252349 h 5444997"/>
              <a:gd name="connsiteX19" fmla="*/ 9328561 w 9328561"/>
              <a:gd name="connsiteY19" fmla="*/ 1851299 h 5444997"/>
              <a:gd name="connsiteX20" fmla="*/ 9328561 w 9328561"/>
              <a:gd name="connsiteY20" fmla="*/ 2232449 h 5444997"/>
              <a:gd name="connsiteX21" fmla="*/ 9328561 w 9328561"/>
              <a:gd name="connsiteY21" fmla="*/ 2668049 h 5444997"/>
              <a:gd name="connsiteX22" fmla="*/ 9328561 w 9328561"/>
              <a:gd name="connsiteY22" fmla="*/ 3266998 h 5444997"/>
              <a:gd name="connsiteX23" fmla="*/ 9328561 w 9328561"/>
              <a:gd name="connsiteY23" fmla="*/ 3757048 h 5444997"/>
              <a:gd name="connsiteX24" fmla="*/ 9328561 w 9328561"/>
              <a:gd name="connsiteY24" fmla="*/ 4192648 h 5444997"/>
              <a:gd name="connsiteX25" fmla="*/ 9328561 w 9328561"/>
              <a:gd name="connsiteY25" fmla="*/ 4791597 h 5444997"/>
              <a:gd name="connsiteX26" fmla="*/ 9328561 w 9328561"/>
              <a:gd name="connsiteY26" fmla="*/ 5444997 h 5444997"/>
              <a:gd name="connsiteX27" fmla="*/ 8745526 w 9328561"/>
              <a:gd name="connsiteY27" fmla="*/ 5444997 h 5444997"/>
              <a:gd name="connsiteX28" fmla="*/ 8349062 w 9328561"/>
              <a:gd name="connsiteY28" fmla="*/ 5444997 h 5444997"/>
              <a:gd name="connsiteX29" fmla="*/ 7672741 w 9328561"/>
              <a:gd name="connsiteY29" fmla="*/ 5444997 h 5444997"/>
              <a:gd name="connsiteX30" fmla="*/ 7276278 w 9328561"/>
              <a:gd name="connsiteY30" fmla="*/ 5444997 h 5444997"/>
              <a:gd name="connsiteX31" fmla="*/ 6599957 w 9328561"/>
              <a:gd name="connsiteY31" fmla="*/ 5444997 h 5444997"/>
              <a:gd name="connsiteX32" fmla="*/ 6296779 w 9328561"/>
              <a:gd name="connsiteY32" fmla="*/ 5444997 h 5444997"/>
              <a:gd name="connsiteX33" fmla="*/ 5620458 w 9328561"/>
              <a:gd name="connsiteY33" fmla="*/ 5444997 h 5444997"/>
              <a:gd name="connsiteX34" fmla="*/ 5223994 w 9328561"/>
              <a:gd name="connsiteY34" fmla="*/ 5444997 h 5444997"/>
              <a:gd name="connsiteX35" fmla="*/ 4920816 w 9328561"/>
              <a:gd name="connsiteY35" fmla="*/ 5444997 h 5444997"/>
              <a:gd name="connsiteX36" fmla="*/ 4524352 w 9328561"/>
              <a:gd name="connsiteY36" fmla="*/ 5444997 h 5444997"/>
              <a:gd name="connsiteX37" fmla="*/ 3848031 w 9328561"/>
              <a:gd name="connsiteY37" fmla="*/ 5444997 h 5444997"/>
              <a:gd name="connsiteX38" fmla="*/ 3451568 w 9328561"/>
              <a:gd name="connsiteY38" fmla="*/ 5444997 h 5444997"/>
              <a:gd name="connsiteX39" fmla="*/ 3148389 w 9328561"/>
              <a:gd name="connsiteY39" fmla="*/ 5444997 h 5444997"/>
              <a:gd name="connsiteX40" fmla="*/ 2751925 w 9328561"/>
              <a:gd name="connsiteY40" fmla="*/ 5444997 h 5444997"/>
              <a:gd name="connsiteX41" fmla="*/ 2262176 w 9328561"/>
              <a:gd name="connsiteY41" fmla="*/ 5444997 h 5444997"/>
              <a:gd name="connsiteX42" fmla="*/ 1679141 w 9328561"/>
              <a:gd name="connsiteY42" fmla="*/ 5444997 h 5444997"/>
              <a:gd name="connsiteX43" fmla="*/ 1282677 w 9328561"/>
              <a:gd name="connsiteY43" fmla="*/ 5444997 h 5444997"/>
              <a:gd name="connsiteX44" fmla="*/ 513071 w 9328561"/>
              <a:gd name="connsiteY44" fmla="*/ 5444997 h 5444997"/>
              <a:gd name="connsiteX45" fmla="*/ 0 w 9328561"/>
              <a:gd name="connsiteY45" fmla="*/ 5444997 h 5444997"/>
              <a:gd name="connsiteX46" fmla="*/ 0 w 9328561"/>
              <a:gd name="connsiteY46" fmla="*/ 4791597 h 5444997"/>
              <a:gd name="connsiteX47" fmla="*/ 0 w 9328561"/>
              <a:gd name="connsiteY47" fmla="*/ 4247098 h 5444997"/>
              <a:gd name="connsiteX48" fmla="*/ 0 w 9328561"/>
              <a:gd name="connsiteY48" fmla="*/ 3702598 h 5444997"/>
              <a:gd name="connsiteX49" fmla="*/ 0 w 9328561"/>
              <a:gd name="connsiteY49" fmla="*/ 3212548 h 5444997"/>
              <a:gd name="connsiteX50" fmla="*/ 0 w 9328561"/>
              <a:gd name="connsiteY50" fmla="*/ 2613599 h 5444997"/>
              <a:gd name="connsiteX51" fmla="*/ 0 w 9328561"/>
              <a:gd name="connsiteY51" fmla="*/ 2069099 h 5444997"/>
              <a:gd name="connsiteX52" fmla="*/ 0 w 9328561"/>
              <a:gd name="connsiteY52" fmla="*/ 1415699 h 5444997"/>
              <a:gd name="connsiteX53" fmla="*/ 0 w 9328561"/>
              <a:gd name="connsiteY53" fmla="*/ 762300 h 5444997"/>
              <a:gd name="connsiteX54" fmla="*/ 0 w 9328561"/>
              <a:gd name="connsiteY54" fmla="*/ 0 h 544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9328561" h="5444997" extrusionOk="0">
                <a:moveTo>
                  <a:pt x="0" y="0"/>
                </a:moveTo>
                <a:cubicBezTo>
                  <a:pt x="153550" y="-16073"/>
                  <a:pt x="351227" y="13892"/>
                  <a:pt x="489749" y="0"/>
                </a:cubicBezTo>
                <a:cubicBezTo>
                  <a:pt x="628271" y="-13892"/>
                  <a:pt x="718034" y="21571"/>
                  <a:pt x="792928" y="0"/>
                </a:cubicBezTo>
                <a:cubicBezTo>
                  <a:pt x="867822" y="-21571"/>
                  <a:pt x="1371050" y="74434"/>
                  <a:pt x="1562534" y="0"/>
                </a:cubicBezTo>
                <a:cubicBezTo>
                  <a:pt x="1754018" y="-74434"/>
                  <a:pt x="1879395" y="52465"/>
                  <a:pt x="2052283" y="0"/>
                </a:cubicBezTo>
                <a:cubicBezTo>
                  <a:pt x="2225171" y="-52465"/>
                  <a:pt x="2392052" y="42613"/>
                  <a:pt x="2542033" y="0"/>
                </a:cubicBezTo>
                <a:cubicBezTo>
                  <a:pt x="2692014" y="-42613"/>
                  <a:pt x="3138455" y="66320"/>
                  <a:pt x="3311639" y="0"/>
                </a:cubicBezTo>
                <a:cubicBezTo>
                  <a:pt x="3484823" y="-66320"/>
                  <a:pt x="3592220" y="35676"/>
                  <a:pt x="3708103" y="0"/>
                </a:cubicBezTo>
                <a:cubicBezTo>
                  <a:pt x="3823986" y="-35676"/>
                  <a:pt x="4151222" y="60085"/>
                  <a:pt x="4477709" y="0"/>
                </a:cubicBezTo>
                <a:cubicBezTo>
                  <a:pt x="4804196" y="-60085"/>
                  <a:pt x="5067037" y="84997"/>
                  <a:pt x="5247316" y="0"/>
                </a:cubicBezTo>
                <a:cubicBezTo>
                  <a:pt x="5427595" y="-84997"/>
                  <a:pt x="5550427" y="30930"/>
                  <a:pt x="5830351" y="0"/>
                </a:cubicBezTo>
                <a:cubicBezTo>
                  <a:pt x="6110275" y="-30930"/>
                  <a:pt x="6242690" y="51073"/>
                  <a:pt x="6599957" y="0"/>
                </a:cubicBezTo>
                <a:cubicBezTo>
                  <a:pt x="6957224" y="-51073"/>
                  <a:pt x="6960512" y="19035"/>
                  <a:pt x="7089706" y="0"/>
                </a:cubicBezTo>
                <a:cubicBezTo>
                  <a:pt x="7218900" y="-19035"/>
                  <a:pt x="7461127" y="41598"/>
                  <a:pt x="7579456" y="0"/>
                </a:cubicBezTo>
                <a:cubicBezTo>
                  <a:pt x="7697785" y="-41598"/>
                  <a:pt x="8079820" y="44241"/>
                  <a:pt x="8255776" y="0"/>
                </a:cubicBezTo>
                <a:cubicBezTo>
                  <a:pt x="8431732" y="-44241"/>
                  <a:pt x="8552468" y="44499"/>
                  <a:pt x="8745526" y="0"/>
                </a:cubicBezTo>
                <a:cubicBezTo>
                  <a:pt x="8938584" y="-44499"/>
                  <a:pt x="9195864" y="55972"/>
                  <a:pt x="9328561" y="0"/>
                </a:cubicBezTo>
                <a:cubicBezTo>
                  <a:pt x="9341625" y="156740"/>
                  <a:pt x="9305504" y="444233"/>
                  <a:pt x="9328561" y="653400"/>
                </a:cubicBezTo>
                <a:cubicBezTo>
                  <a:pt x="9351618" y="862567"/>
                  <a:pt x="9278856" y="1026331"/>
                  <a:pt x="9328561" y="1252349"/>
                </a:cubicBezTo>
                <a:cubicBezTo>
                  <a:pt x="9378266" y="1478367"/>
                  <a:pt x="9283267" y="1674944"/>
                  <a:pt x="9328561" y="1851299"/>
                </a:cubicBezTo>
                <a:cubicBezTo>
                  <a:pt x="9373855" y="2027654"/>
                  <a:pt x="9301734" y="2070901"/>
                  <a:pt x="9328561" y="2232449"/>
                </a:cubicBezTo>
                <a:cubicBezTo>
                  <a:pt x="9355388" y="2393997"/>
                  <a:pt x="9288308" y="2551371"/>
                  <a:pt x="9328561" y="2668049"/>
                </a:cubicBezTo>
                <a:cubicBezTo>
                  <a:pt x="9368814" y="2784727"/>
                  <a:pt x="9282252" y="3049237"/>
                  <a:pt x="9328561" y="3266998"/>
                </a:cubicBezTo>
                <a:cubicBezTo>
                  <a:pt x="9374870" y="3484759"/>
                  <a:pt x="9325746" y="3652186"/>
                  <a:pt x="9328561" y="3757048"/>
                </a:cubicBezTo>
                <a:cubicBezTo>
                  <a:pt x="9331376" y="3861910"/>
                  <a:pt x="9315784" y="4087043"/>
                  <a:pt x="9328561" y="4192648"/>
                </a:cubicBezTo>
                <a:cubicBezTo>
                  <a:pt x="9341338" y="4298253"/>
                  <a:pt x="9292494" y="4576378"/>
                  <a:pt x="9328561" y="4791597"/>
                </a:cubicBezTo>
                <a:cubicBezTo>
                  <a:pt x="9364628" y="5006816"/>
                  <a:pt x="9293341" y="5250370"/>
                  <a:pt x="9328561" y="5444997"/>
                </a:cubicBezTo>
                <a:cubicBezTo>
                  <a:pt x="9179951" y="5460553"/>
                  <a:pt x="8978776" y="5402722"/>
                  <a:pt x="8745526" y="5444997"/>
                </a:cubicBezTo>
                <a:cubicBezTo>
                  <a:pt x="8512276" y="5487272"/>
                  <a:pt x="8467959" y="5414865"/>
                  <a:pt x="8349062" y="5444997"/>
                </a:cubicBezTo>
                <a:cubicBezTo>
                  <a:pt x="8230165" y="5475129"/>
                  <a:pt x="8005165" y="5398825"/>
                  <a:pt x="7672741" y="5444997"/>
                </a:cubicBezTo>
                <a:cubicBezTo>
                  <a:pt x="7340317" y="5491169"/>
                  <a:pt x="7448657" y="5429818"/>
                  <a:pt x="7276278" y="5444997"/>
                </a:cubicBezTo>
                <a:cubicBezTo>
                  <a:pt x="7103899" y="5460176"/>
                  <a:pt x="6833193" y="5411736"/>
                  <a:pt x="6599957" y="5444997"/>
                </a:cubicBezTo>
                <a:cubicBezTo>
                  <a:pt x="6366721" y="5478258"/>
                  <a:pt x="6445682" y="5420199"/>
                  <a:pt x="6296779" y="5444997"/>
                </a:cubicBezTo>
                <a:cubicBezTo>
                  <a:pt x="6147876" y="5469795"/>
                  <a:pt x="5882231" y="5399621"/>
                  <a:pt x="5620458" y="5444997"/>
                </a:cubicBezTo>
                <a:cubicBezTo>
                  <a:pt x="5358685" y="5490373"/>
                  <a:pt x="5336730" y="5408626"/>
                  <a:pt x="5223994" y="5444997"/>
                </a:cubicBezTo>
                <a:cubicBezTo>
                  <a:pt x="5111258" y="5481368"/>
                  <a:pt x="5006883" y="5424274"/>
                  <a:pt x="4920816" y="5444997"/>
                </a:cubicBezTo>
                <a:cubicBezTo>
                  <a:pt x="4834749" y="5465720"/>
                  <a:pt x="4639843" y="5431980"/>
                  <a:pt x="4524352" y="5444997"/>
                </a:cubicBezTo>
                <a:cubicBezTo>
                  <a:pt x="4408861" y="5458014"/>
                  <a:pt x="4019909" y="5389872"/>
                  <a:pt x="3848031" y="5444997"/>
                </a:cubicBezTo>
                <a:cubicBezTo>
                  <a:pt x="3676153" y="5500122"/>
                  <a:pt x="3637602" y="5428580"/>
                  <a:pt x="3451568" y="5444997"/>
                </a:cubicBezTo>
                <a:cubicBezTo>
                  <a:pt x="3265534" y="5461414"/>
                  <a:pt x="3276653" y="5414967"/>
                  <a:pt x="3148389" y="5444997"/>
                </a:cubicBezTo>
                <a:cubicBezTo>
                  <a:pt x="3020125" y="5475027"/>
                  <a:pt x="2904176" y="5440761"/>
                  <a:pt x="2751925" y="5444997"/>
                </a:cubicBezTo>
                <a:cubicBezTo>
                  <a:pt x="2599674" y="5449233"/>
                  <a:pt x="2400585" y="5408337"/>
                  <a:pt x="2262176" y="5444997"/>
                </a:cubicBezTo>
                <a:cubicBezTo>
                  <a:pt x="2123767" y="5481657"/>
                  <a:pt x="1856080" y="5429020"/>
                  <a:pt x="1679141" y="5444997"/>
                </a:cubicBezTo>
                <a:cubicBezTo>
                  <a:pt x="1502203" y="5460974"/>
                  <a:pt x="1468987" y="5408622"/>
                  <a:pt x="1282677" y="5444997"/>
                </a:cubicBezTo>
                <a:cubicBezTo>
                  <a:pt x="1096367" y="5481372"/>
                  <a:pt x="769438" y="5401113"/>
                  <a:pt x="513071" y="5444997"/>
                </a:cubicBezTo>
                <a:cubicBezTo>
                  <a:pt x="256704" y="5488881"/>
                  <a:pt x="109727" y="5404482"/>
                  <a:pt x="0" y="5444997"/>
                </a:cubicBezTo>
                <a:cubicBezTo>
                  <a:pt x="-59493" y="5226126"/>
                  <a:pt x="50445" y="5060917"/>
                  <a:pt x="0" y="4791597"/>
                </a:cubicBezTo>
                <a:cubicBezTo>
                  <a:pt x="-50445" y="4522277"/>
                  <a:pt x="60882" y="4395808"/>
                  <a:pt x="0" y="4247098"/>
                </a:cubicBezTo>
                <a:cubicBezTo>
                  <a:pt x="-60882" y="4098388"/>
                  <a:pt x="17858" y="3948996"/>
                  <a:pt x="0" y="3702598"/>
                </a:cubicBezTo>
                <a:cubicBezTo>
                  <a:pt x="-17858" y="3456200"/>
                  <a:pt x="24554" y="3365036"/>
                  <a:pt x="0" y="3212548"/>
                </a:cubicBezTo>
                <a:cubicBezTo>
                  <a:pt x="-24554" y="3060060"/>
                  <a:pt x="13677" y="2823414"/>
                  <a:pt x="0" y="2613599"/>
                </a:cubicBezTo>
                <a:cubicBezTo>
                  <a:pt x="-13677" y="2403784"/>
                  <a:pt x="17038" y="2246499"/>
                  <a:pt x="0" y="2069099"/>
                </a:cubicBezTo>
                <a:cubicBezTo>
                  <a:pt x="-17038" y="1891699"/>
                  <a:pt x="400" y="1736896"/>
                  <a:pt x="0" y="1415699"/>
                </a:cubicBezTo>
                <a:cubicBezTo>
                  <a:pt x="-400" y="1094502"/>
                  <a:pt x="8998" y="1075811"/>
                  <a:pt x="0" y="762300"/>
                </a:cubicBezTo>
                <a:cubicBezTo>
                  <a:pt x="-8998" y="448789"/>
                  <a:pt x="659" y="16147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49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49832-A7B0-0CB9-3464-6757F305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6D2E387-BF89-5916-F663-FA5A7DC5E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97BD371-53C6-A809-9595-30156171A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219CE8E-75E1-1436-6590-1A62895DD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From Data to Features</a:t>
            </a:r>
          </a:p>
        </p:txBody>
      </p:sp>
      <p:pic>
        <p:nvPicPr>
          <p:cNvPr id="1030" name="Picture 6" descr="Motion Estimation with Optical Flow: A Comprehensive Guide">
            <a:extLst>
              <a:ext uri="{FF2B5EF4-FFF2-40B4-BE49-F238E27FC236}">
                <a16:creationId xmlns:a16="http://schemas.microsoft.com/office/drawing/2014/main" id="{D57F507B-7136-173B-4311-9D9F496C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9" y="1200150"/>
            <a:ext cx="11837228" cy="5445125"/>
          </a:xfrm>
          <a:custGeom>
            <a:avLst/>
            <a:gdLst>
              <a:gd name="connsiteX0" fmla="*/ 0 w 11837228"/>
              <a:gd name="connsiteY0" fmla="*/ 0 h 5445125"/>
              <a:gd name="connsiteX1" fmla="*/ 473489 w 11837228"/>
              <a:gd name="connsiteY1" fmla="*/ 0 h 5445125"/>
              <a:gd name="connsiteX2" fmla="*/ 710234 w 11837228"/>
              <a:gd name="connsiteY2" fmla="*/ 0 h 5445125"/>
              <a:gd name="connsiteX3" fmla="*/ 1538840 w 11837228"/>
              <a:gd name="connsiteY3" fmla="*/ 0 h 5445125"/>
              <a:gd name="connsiteX4" fmla="*/ 2012329 w 11837228"/>
              <a:gd name="connsiteY4" fmla="*/ 0 h 5445125"/>
              <a:gd name="connsiteX5" fmla="*/ 2485818 w 11837228"/>
              <a:gd name="connsiteY5" fmla="*/ 0 h 5445125"/>
              <a:gd name="connsiteX6" fmla="*/ 3314424 w 11837228"/>
              <a:gd name="connsiteY6" fmla="*/ 0 h 5445125"/>
              <a:gd name="connsiteX7" fmla="*/ 3669541 w 11837228"/>
              <a:gd name="connsiteY7" fmla="*/ 0 h 5445125"/>
              <a:gd name="connsiteX8" fmla="*/ 4498147 w 11837228"/>
              <a:gd name="connsiteY8" fmla="*/ 0 h 5445125"/>
              <a:gd name="connsiteX9" fmla="*/ 5326753 w 11837228"/>
              <a:gd name="connsiteY9" fmla="*/ 0 h 5445125"/>
              <a:gd name="connsiteX10" fmla="*/ 5918614 w 11837228"/>
              <a:gd name="connsiteY10" fmla="*/ 0 h 5445125"/>
              <a:gd name="connsiteX11" fmla="*/ 6747220 w 11837228"/>
              <a:gd name="connsiteY11" fmla="*/ 0 h 5445125"/>
              <a:gd name="connsiteX12" fmla="*/ 7220709 w 11837228"/>
              <a:gd name="connsiteY12" fmla="*/ 0 h 5445125"/>
              <a:gd name="connsiteX13" fmla="*/ 7694198 w 11837228"/>
              <a:gd name="connsiteY13" fmla="*/ 0 h 5445125"/>
              <a:gd name="connsiteX14" fmla="*/ 8404432 w 11837228"/>
              <a:gd name="connsiteY14" fmla="*/ 0 h 5445125"/>
              <a:gd name="connsiteX15" fmla="*/ 8877921 w 11837228"/>
              <a:gd name="connsiteY15" fmla="*/ 0 h 5445125"/>
              <a:gd name="connsiteX16" fmla="*/ 9706527 w 11837228"/>
              <a:gd name="connsiteY16" fmla="*/ 0 h 5445125"/>
              <a:gd name="connsiteX17" fmla="*/ 10535133 w 11837228"/>
              <a:gd name="connsiteY17" fmla="*/ 0 h 5445125"/>
              <a:gd name="connsiteX18" fmla="*/ 11126994 w 11837228"/>
              <a:gd name="connsiteY18" fmla="*/ 0 h 5445125"/>
              <a:gd name="connsiteX19" fmla="*/ 11837228 w 11837228"/>
              <a:gd name="connsiteY19" fmla="*/ 0 h 5445125"/>
              <a:gd name="connsiteX20" fmla="*/ 11837228 w 11837228"/>
              <a:gd name="connsiteY20" fmla="*/ 381159 h 5445125"/>
              <a:gd name="connsiteX21" fmla="*/ 11837228 w 11837228"/>
              <a:gd name="connsiteY21" fmla="*/ 816769 h 5445125"/>
              <a:gd name="connsiteX22" fmla="*/ 11837228 w 11837228"/>
              <a:gd name="connsiteY22" fmla="*/ 1415733 h 5445125"/>
              <a:gd name="connsiteX23" fmla="*/ 11837228 w 11837228"/>
              <a:gd name="connsiteY23" fmla="*/ 1905794 h 5445125"/>
              <a:gd name="connsiteX24" fmla="*/ 11837228 w 11837228"/>
              <a:gd name="connsiteY24" fmla="*/ 2341404 h 5445125"/>
              <a:gd name="connsiteX25" fmla="*/ 11837228 w 11837228"/>
              <a:gd name="connsiteY25" fmla="*/ 2940368 h 5445125"/>
              <a:gd name="connsiteX26" fmla="*/ 11837228 w 11837228"/>
              <a:gd name="connsiteY26" fmla="*/ 3484880 h 5445125"/>
              <a:gd name="connsiteX27" fmla="*/ 11837228 w 11837228"/>
              <a:gd name="connsiteY27" fmla="*/ 4029393 h 5445125"/>
              <a:gd name="connsiteX28" fmla="*/ 11837228 w 11837228"/>
              <a:gd name="connsiteY28" fmla="*/ 4682808 h 5445125"/>
              <a:gd name="connsiteX29" fmla="*/ 11837228 w 11837228"/>
              <a:gd name="connsiteY29" fmla="*/ 5445125 h 5445125"/>
              <a:gd name="connsiteX30" fmla="*/ 11600483 w 11837228"/>
              <a:gd name="connsiteY30" fmla="*/ 5445125 h 5445125"/>
              <a:gd name="connsiteX31" fmla="*/ 10890250 w 11837228"/>
              <a:gd name="connsiteY31" fmla="*/ 5445125 h 5445125"/>
              <a:gd name="connsiteX32" fmla="*/ 10653505 w 11837228"/>
              <a:gd name="connsiteY32" fmla="*/ 5445125 h 5445125"/>
              <a:gd name="connsiteX33" fmla="*/ 9943272 w 11837228"/>
              <a:gd name="connsiteY33" fmla="*/ 5445125 h 5445125"/>
              <a:gd name="connsiteX34" fmla="*/ 9588155 w 11837228"/>
              <a:gd name="connsiteY34" fmla="*/ 5445125 h 5445125"/>
              <a:gd name="connsiteX35" fmla="*/ 9351410 w 11837228"/>
              <a:gd name="connsiteY35" fmla="*/ 5445125 h 5445125"/>
              <a:gd name="connsiteX36" fmla="*/ 8996293 w 11837228"/>
              <a:gd name="connsiteY36" fmla="*/ 5445125 h 5445125"/>
              <a:gd name="connsiteX37" fmla="*/ 8286060 w 11837228"/>
              <a:gd name="connsiteY37" fmla="*/ 5445125 h 5445125"/>
              <a:gd name="connsiteX38" fmla="*/ 7930943 w 11837228"/>
              <a:gd name="connsiteY38" fmla="*/ 5445125 h 5445125"/>
              <a:gd name="connsiteX39" fmla="*/ 7694198 w 11837228"/>
              <a:gd name="connsiteY39" fmla="*/ 5445125 h 5445125"/>
              <a:gd name="connsiteX40" fmla="*/ 7339081 w 11837228"/>
              <a:gd name="connsiteY40" fmla="*/ 5445125 h 5445125"/>
              <a:gd name="connsiteX41" fmla="*/ 6865592 w 11837228"/>
              <a:gd name="connsiteY41" fmla="*/ 5445125 h 5445125"/>
              <a:gd name="connsiteX42" fmla="*/ 6273731 w 11837228"/>
              <a:gd name="connsiteY42" fmla="*/ 5445125 h 5445125"/>
              <a:gd name="connsiteX43" fmla="*/ 5918614 w 11837228"/>
              <a:gd name="connsiteY43" fmla="*/ 5445125 h 5445125"/>
              <a:gd name="connsiteX44" fmla="*/ 5090008 w 11837228"/>
              <a:gd name="connsiteY44" fmla="*/ 5445125 h 5445125"/>
              <a:gd name="connsiteX45" fmla="*/ 4498147 w 11837228"/>
              <a:gd name="connsiteY45" fmla="*/ 5445125 h 5445125"/>
              <a:gd name="connsiteX46" fmla="*/ 3669541 w 11837228"/>
              <a:gd name="connsiteY46" fmla="*/ 5445125 h 5445125"/>
              <a:gd name="connsiteX47" fmla="*/ 2959307 w 11837228"/>
              <a:gd name="connsiteY47" fmla="*/ 5445125 h 5445125"/>
              <a:gd name="connsiteX48" fmla="*/ 2485818 w 11837228"/>
              <a:gd name="connsiteY48" fmla="*/ 5445125 h 5445125"/>
              <a:gd name="connsiteX49" fmla="*/ 1775584 w 11837228"/>
              <a:gd name="connsiteY49" fmla="*/ 5445125 h 5445125"/>
              <a:gd name="connsiteX50" fmla="*/ 1420467 w 11837228"/>
              <a:gd name="connsiteY50" fmla="*/ 5445125 h 5445125"/>
              <a:gd name="connsiteX51" fmla="*/ 828606 w 11837228"/>
              <a:gd name="connsiteY51" fmla="*/ 5445125 h 5445125"/>
              <a:gd name="connsiteX52" fmla="*/ 591861 w 11837228"/>
              <a:gd name="connsiteY52" fmla="*/ 5445125 h 5445125"/>
              <a:gd name="connsiteX53" fmla="*/ 0 w 11837228"/>
              <a:gd name="connsiteY53" fmla="*/ 5445125 h 5445125"/>
              <a:gd name="connsiteX54" fmla="*/ 0 w 11837228"/>
              <a:gd name="connsiteY54" fmla="*/ 4900613 h 5445125"/>
              <a:gd name="connsiteX55" fmla="*/ 0 w 11837228"/>
              <a:gd name="connsiteY55" fmla="*/ 4301649 h 5445125"/>
              <a:gd name="connsiteX56" fmla="*/ 0 w 11837228"/>
              <a:gd name="connsiteY56" fmla="*/ 3702685 h 5445125"/>
              <a:gd name="connsiteX57" fmla="*/ 0 w 11837228"/>
              <a:gd name="connsiteY57" fmla="*/ 3267075 h 5445125"/>
              <a:gd name="connsiteX58" fmla="*/ 0 w 11837228"/>
              <a:gd name="connsiteY58" fmla="*/ 2613660 h 5445125"/>
              <a:gd name="connsiteX59" fmla="*/ 0 w 11837228"/>
              <a:gd name="connsiteY59" fmla="*/ 2069148 h 5445125"/>
              <a:gd name="connsiteX60" fmla="*/ 0 w 11837228"/>
              <a:gd name="connsiteY60" fmla="*/ 1687989 h 5445125"/>
              <a:gd name="connsiteX61" fmla="*/ 0 w 11837228"/>
              <a:gd name="connsiteY61" fmla="*/ 1143476 h 5445125"/>
              <a:gd name="connsiteX62" fmla="*/ 0 w 11837228"/>
              <a:gd name="connsiteY62" fmla="*/ 653415 h 5445125"/>
              <a:gd name="connsiteX63" fmla="*/ 0 w 11837228"/>
              <a:gd name="connsiteY63" fmla="*/ 0 h 544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1837228" h="5445125" extrusionOk="0">
                <a:moveTo>
                  <a:pt x="0" y="0"/>
                </a:moveTo>
                <a:cubicBezTo>
                  <a:pt x="96346" y="-7416"/>
                  <a:pt x="375358" y="31943"/>
                  <a:pt x="473489" y="0"/>
                </a:cubicBezTo>
                <a:cubicBezTo>
                  <a:pt x="571620" y="-31943"/>
                  <a:pt x="594263" y="10704"/>
                  <a:pt x="710234" y="0"/>
                </a:cubicBezTo>
                <a:cubicBezTo>
                  <a:pt x="826205" y="-10704"/>
                  <a:pt x="1315637" y="29062"/>
                  <a:pt x="1538840" y="0"/>
                </a:cubicBezTo>
                <a:cubicBezTo>
                  <a:pt x="1762043" y="-29062"/>
                  <a:pt x="1782482" y="7901"/>
                  <a:pt x="2012329" y="0"/>
                </a:cubicBezTo>
                <a:cubicBezTo>
                  <a:pt x="2242176" y="-7901"/>
                  <a:pt x="2303630" y="23302"/>
                  <a:pt x="2485818" y="0"/>
                </a:cubicBezTo>
                <a:cubicBezTo>
                  <a:pt x="2668006" y="-23302"/>
                  <a:pt x="3114479" y="57049"/>
                  <a:pt x="3314424" y="0"/>
                </a:cubicBezTo>
                <a:cubicBezTo>
                  <a:pt x="3514369" y="-57049"/>
                  <a:pt x="3535340" y="37128"/>
                  <a:pt x="3669541" y="0"/>
                </a:cubicBezTo>
                <a:cubicBezTo>
                  <a:pt x="3803742" y="-37128"/>
                  <a:pt x="4118327" y="90394"/>
                  <a:pt x="4498147" y="0"/>
                </a:cubicBezTo>
                <a:cubicBezTo>
                  <a:pt x="4877967" y="-90394"/>
                  <a:pt x="4957817" y="15291"/>
                  <a:pt x="5326753" y="0"/>
                </a:cubicBezTo>
                <a:cubicBezTo>
                  <a:pt x="5695689" y="-15291"/>
                  <a:pt x="5686345" y="46365"/>
                  <a:pt x="5918614" y="0"/>
                </a:cubicBezTo>
                <a:cubicBezTo>
                  <a:pt x="6150883" y="-46365"/>
                  <a:pt x="6343230" y="42991"/>
                  <a:pt x="6747220" y="0"/>
                </a:cubicBezTo>
                <a:cubicBezTo>
                  <a:pt x="7151210" y="-42991"/>
                  <a:pt x="6984420" y="39648"/>
                  <a:pt x="7220709" y="0"/>
                </a:cubicBezTo>
                <a:cubicBezTo>
                  <a:pt x="7456998" y="-39648"/>
                  <a:pt x="7491576" y="46983"/>
                  <a:pt x="7694198" y="0"/>
                </a:cubicBezTo>
                <a:cubicBezTo>
                  <a:pt x="7896820" y="-46983"/>
                  <a:pt x="8205834" y="41668"/>
                  <a:pt x="8404432" y="0"/>
                </a:cubicBezTo>
                <a:cubicBezTo>
                  <a:pt x="8603030" y="-41668"/>
                  <a:pt x="8733963" y="6932"/>
                  <a:pt x="8877921" y="0"/>
                </a:cubicBezTo>
                <a:cubicBezTo>
                  <a:pt x="9021879" y="-6932"/>
                  <a:pt x="9353811" y="48457"/>
                  <a:pt x="9706527" y="0"/>
                </a:cubicBezTo>
                <a:cubicBezTo>
                  <a:pt x="10059243" y="-48457"/>
                  <a:pt x="10295077" y="37580"/>
                  <a:pt x="10535133" y="0"/>
                </a:cubicBezTo>
                <a:cubicBezTo>
                  <a:pt x="10775189" y="-37580"/>
                  <a:pt x="10837152" y="58288"/>
                  <a:pt x="11126994" y="0"/>
                </a:cubicBezTo>
                <a:cubicBezTo>
                  <a:pt x="11416836" y="-58288"/>
                  <a:pt x="11538606" y="53297"/>
                  <a:pt x="11837228" y="0"/>
                </a:cubicBezTo>
                <a:cubicBezTo>
                  <a:pt x="11882181" y="144300"/>
                  <a:pt x="11816241" y="281640"/>
                  <a:pt x="11837228" y="381159"/>
                </a:cubicBezTo>
                <a:cubicBezTo>
                  <a:pt x="11858215" y="480678"/>
                  <a:pt x="11804919" y="603543"/>
                  <a:pt x="11837228" y="816769"/>
                </a:cubicBezTo>
                <a:cubicBezTo>
                  <a:pt x="11869537" y="1029995"/>
                  <a:pt x="11819268" y="1195363"/>
                  <a:pt x="11837228" y="1415733"/>
                </a:cubicBezTo>
                <a:cubicBezTo>
                  <a:pt x="11855188" y="1636103"/>
                  <a:pt x="11781278" y="1791624"/>
                  <a:pt x="11837228" y="1905794"/>
                </a:cubicBezTo>
                <a:cubicBezTo>
                  <a:pt x="11893178" y="2019964"/>
                  <a:pt x="11789871" y="2147120"/>
                  <a:pt x="11837228" y="2341404"/>
                </a:cubicBezTo>
                <a:cubicBezTo>
                  <a:pt x="11884585" y="2535688"/>
                  <a:pt x="11797341" y="2698443"/>
                  <a:pt x="11837228" y="2940368"/>
                </a:cubicBezTo>
                <a:cubicBezTo>
                  <a:pt x="11877115" y="3182293"/>
                  <a:pt x="11811261" y="3296501"/>
                  <a:pt x="11837228" y="3484880"/>
                </a:cubicBezTo>
                <a:cubicBezTo>
                  <a:pt x="11863195" y="3673259"/>
                  <a:pt x="11824509" y="3868591"/>
                  <a:pt x="11837228" y="4029393"/>
                </a:cubicBezTo>
                <a:cubicBezTo>
                  <a:pt x="11849947" y="4190195"/>
                  <a:pt x="11804361" y="4495015"/>
                  <a:pt x="11837228" y="4682808"/>
                </a:cubicBezTo>
                <a:cubicBezTo>
                  <a:pt x="11870095" y="4870602"/>
                  <a:pt x="11747784" y="5106077"/>
                  <a:pt x="11837228" y="5445125"/>
                </a:cubicBezTo>
                <a:cubicBezTo>
                  <a:pt x="11747945" y="5449002"/>
                  <a:pt x="11657305" y="5418549"/>
                  <a:pt x="11600483" y="5445125"/>
                </a:cubicBezTo>
                <a:cubicBezTo>
                  <a:pt x="11543662" y="5471701"/>
                  <a:pt x="11043413" y="5417452"/>
                  <a:pt x="10890250" y="5445125"/>
                </a:cubicBezTo>
                <a:cubicBezTo>
                  <a:pt x="10737087" y="5472798"/>
                  <a:pt x="10701425" y="5417924"/>
                  <a:pt x="10653505" y="5445125"/>
                </a:cubicBezTo>
                <a:cubicBezTo>
                  <a:pt x="10605585" y="5472326"/>
                  <a:pt x="10168245" y="5427749"/>
                  <a:pt x="9943272" y="5445125"/>
                </a:cubicBezTo>
                <a:cubicBezTo>
                  <a:pt x="9718299" y="5462501"/>
                  <a:pt x="9719005" y="5410399"/>
                  <a:pt x="9588155" y="5445125"/>
                </a:cubicBezTo>
                <a:cubicBezTo>
                  <a:pt x="9457305" y="5479851"/>
                  <a:pt x="9430542" y="5422367"/>
                  <a:pt x="9351410" y="5445125"/>
                </a:cubicBezTo>
                <a:cubicBezTo>
                  <a:pt x="9272279" y="5467883"/>
                  <a:pt x="9162795" y="5436333"/>
                  <a:pt x="8996293" y="5445125"/>
                </a:cubicBezTo>
                <a:cubicBezTo>
                  <a:pt x="8829791" y="5453917"/>
                  <a:pt x="8457933" y="5372027"/>
                  <a:pt x="8286060" y="5445125"/>
                </a:cubicBezTo>
                <a:cubicBezTo>
                  <a:pt x="8114187" y="5518223"/>
                  <a:pt x="8066074" y="5441761"/>
                  <a:pt x="7930943" y="5445125"/>
                </a:cubicBezTo>
                <a:cubicBezTo>
                  <a:pt x="7795812" y="5448489"/>
                  <a:pt x="7793450" y="5421972"/>
                  <a:pt x="7694198" y="5445125"/>
                </a:cubicBezTo>
                <a:cubicBezTo>
                  <a:pt x="7594947" y="5468278"/>
                  <a:pt x="7453087" y="5442350"/>
                  <a:pt x="7339081" y="5445125"/>
                </a:cubicBezTo>
                <a:cubicBezTo>
                  <a:pt x="7225075" y="5447900"/>
                  <a:pt x="7071956" y="5398788"/>
                  <a:pt x="6865592" y="5445125"/>
                </a:cubicBezTo>
                <a:cubicBezTo>
                  <a:pt x="6659228" y="5491462"/>
                  <a:pt x="6513945" y="5379379"/>
                  <a:pt x="6273731" y="5445125"/>
                </a:cubicBezTo>
                <a:cubicBezTo>
                  <a:pt x="6033517" y="5510871"/>
                  <a:pt x="6089231" y="5420367"/>
                  <a:pt x="5918614" y="5445125"/>
                </a:cubicBezTo>
                <a:cubicBezTo>
                  <a:pt x="5747997" y="5469883"/>
                  <a:pt x="5385618" y="5371296"/>
                  <a:pt x="5090008" y="5445125"/>
                </a:cubicBezTo>
                <a:cubicBezTo>
                  <a:pt x="4794398" y="5518954"/>
                  <a:pt x="4701348" y="5398403"/>
                  <a:pt x="4498147" y="5445125"/>
                </a:cubicBezTo>
                <a:cubicBezTo>
                  <a:pt x="4294946" y="5491847"/>
                  <a:pt x="3876940" y="5401986"/>
                  <a:pt x="3669541" y="5445125"/>
                </a:cubicBezTo>
                <a:cubicBezTo>
                  <a:pt x="3462142" y="5488264"/>
                  <a:pt x="3252993" y="5408544"/>
                  <a:pt x="2959307" y="5445125"/>
                </a:cubicBezTo>
                <a:cubicBezTo>
                  <a:pt x="2665621" y="5481706"/>
                  <a:pt x="2651991" y="5391617"/>
                  <a:pt x="2485818" y="5445125"/>
                </a:cubicBezTo>
                <a:cubicBezTo>
                  <a:pt x="2319645" y="5498633"/>
                  <a:pt x="2107230" y="5393902"/>
                  <a:pt x="1775584" y="5445125"/>
                </a:cubicBezTo>
                <a:cubicBezTo>
                  <a:pt x="1443938" y="5496348"/>
                  <a:pt x="1522911" y="5418350"/>
                  <a:pt x="1420467" y="5445125"/>
                </a:cubicBezTo>
                <a:cubicBezTo>
                  <a:pt x="1318023" y="5471900"/>
                  <a:pt x="947870" y="5420626"/>
                  <a:pt x="828606" y="5445125"/>
                </a:cubicBezTo>
                <a:cubicBezTo>
                  <a:pt x="709342" y="5469624"/>
                  <a:pt x="684869" y="5436635"/>
                  <a:pt x="591861" y="5445125"/>
                </a:cubicBezTo>
                <a:cubicBezTo>
                  <a:pt x="498854" y="5453615"/>
                  <a:pt x="290956" y="5410533"/>
                  <a:pt x="0" y="5445125"/>
                </a:cubicBezTo>
                <a:cubicBezTo>
                  <a:pt x="-63026" y="5199165"/>
                  <a:pt x="56522" y="5172851"/>
                  <a:pt x="0" y="4900613"/>
                </a:cubicBezTo>
                <a:cubicBezTo>
                  <a:pt x="-56522" y="4628375"/>
                  <a:pt x="66216" y="4536770"/>
                  <a:pt x="0" y="4301649"/>
                </a:cubicBezTo>
                <a:cubicBezTo>
                  <a:pt x="-66216" y="4066528"/>
                  <a:pt x="41252" y="3994110"/>
                  <a:pt x="0" y="3702685"/>
                </a:cubicBezTo>
                <a:cubicBezTo>
                  <a:pt x="-41252" y="3411260"/>
                  <a:pt x="12929" y="3377299"/>
                  <a:pt x="0" y="3267075"/>
                </a:cubicBezTo>
                <a:cubicBezTo>
                  <a:pt x="-12929" y="3156851"/>
                  <a:pt x="78024" y="2899892"/>
                  <a:pt x="0" y="2613660"/>
                </a:cubicBezTo>
                <a:cubicBezTo>
                  <a:pt x="-78024" y="2327429"/>
                  <a:pt x="4911" y="2250403"/>
                  <a:pt x="0" y="2069148"/>
                </a:cubicBezTo>
                <a:cubicBezTo>
                  <a:pt x="-4911" y="1887893"/>
                  <a:pt x="24699" y="1806583"/>
                  <a:pt x="0" y="1687989"/>
                </a:cubicBezTo>
                <a:cubicBezTo>
                  <a:pt x="-24699" y="1569395"/>
                  <a:pt x="47093" y="1315769"/>
                  <a:pt x="0" y="1143476"/>
                </a:cubicBezTo>
                <a:cubicBezTo>
                  <a:pt x="-47093" y="971183"/>
                  <a:pt x="4494" y="761459"/>
                  <a:pt x="0" y="653415"/>
                </a:cubicBezTo>
                <a:cubicBezTo>
                  <a:pt x="-4494" y="545371"/>
                  <a:pt x="1483" y="23017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541194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30693</TotalTime>
  <Words>351</Words>
  <Application>Microsoft Macintosh PowerPoint</Application>
  <PresentationFormat>Widescreen</PresentationFormat>
  <Paragraphs>69</Paragraphs>
  <Slides>31</Slides>
  <Notes>31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1095</cp:revision>
  <cp:lastPrinted>2025-01-27T23:06:22Z</cp:lastPrinted>
  <dcterms:created xsi:type="dcterms:W3CDTF">2011-02-07T17:37:21Z</dcterms:created>
  <dcterms:modified xsi:type="dcterms:W3CDTF">2025-02-03T20:29:14Z</dcterms:modified>
  <cp:category/>
</cp:coreProperties>
</file>